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7.xml" ContentType="application/vnd.openxmlformats-officedocument.theme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theme/theme8.xml" ContentType="application/vnd.openxmlformats-officedocument.theme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tags/tag460.xml" ContentType="application/vnd.openxmlformats-officedocument.presentationml.tags+xml"/>
  <Override PartName="/ppt/tags/tag461.xml" ContentType="application/vnd.openxmlformats-officedocument.presentationml.tags+xml"/>
  <Override PartName="/ppt/tags/tag462.xml" ContentType="application/vnd.openxmlformats-officedocument.presentationml.tags+xml"/>
  <Override PartName="/ppt/tags/tag463.xml" ContentType="application/vnd.openxmlformats-officedocument.presentationml.tags+xml"/>
  <Override PartName="/ppt/tags/tag464.xml" ContentType="application/vnd.openxmlformats-officedocument.presentationml.tags+xml"/>
  <Override PartName="/ppt/tags/tag465.xml" ContentType="application/vnd.openxmlformats-officedocument.presentationml.tags+xml"/>
  <Override PartName="/ppt/tags/tag466.xml" ContentType="application/vnd.openxmlformats-officedocument.presentationml.tags+xml"/>
  <Override PartName="/ppt/tags/tag467.xml" ContentType="application/vnd.openxmlformats-officedocument.presentationml.tags+xml"/>
  <Override PartName="/ppt/tags/tag468.xml" ContentType="application/vnd.openxmlformats-officedocument.presentationml.tags+xml"/>
  <Override PartName="/ppt/tags/tag469.xml" ContentType="application/vnd.openxmlformats-officedocument.presentationml.tags+xml"/>
  <Override PartName="/ppt/tags/tag470.xml" ContentType="application/vnd.openxmlformats-officedocument.presentationml.tags+xml"/>
  <Override PartName="/ppt/tags/tag471.xml" ContentType="application/vnd.openxmlformats-officedocument.presentationml.tags+xml"/>
  <Override PartName="/ppt/tags/tag472.xml" ContentType="application/vnd.openxmlformats-officedocument.presentationml.tags+xml"/>
  <Override PartName="/ppt/tags/tag473.xml" ContentType="application/vnd.openxmlformats-officedocument.presentationml.tags+xml"/>
  <Override PartName="/ppt/tags/tag474.xml" ContentType="application/vnd.openxmlformats-officedocument.presentationml.tags+xml"/>
  <Override PartName="/ppt/tags/tag475.xml" ContentType="application/vnd.openxmlformats-officedocument.presentationml.tags+xml"/>
  <Override PartName="/ppt/tags/tag476.xml" ContentType="application/vnd.openxmlformats-officedocument.presentationml.tags+xml"/>
  <Override PartName="/ppt/tags/tag477.xml" ContentType="application/vnd.openxmlformats-officedocument.presentationml.tags+xml"/>
  <Override PartName="/ppt/tags/tag478.xml" ContentType="application/vnd.openxmlformats-officedocument.presentationml.tags+xml"/>
  <Override PartName="/ppt/tags/tag479.xml" ContentType="application/vnd.openxmlformats-officedocument.presentationml.tags+xml"/>
  <Override PartName="/ppt/tags/tag480.xml" ContentType="application/vnd.openxmlformats-officedocument.presentationml.tags+xml"/>
  <Override PartName="/ppt/tags/tag481.xml" ContentType="application/vnd.openxmlformats-officedocument.presentationml.tags+xml"/>
  <Override PartName="/ppt/tags/tag482.xml" ContentType="application/vnd.openxmlformats-officedocument.presentationml.tags+xml"/>
  <Override PartName="/ppt/tags/tag483.xml" ContentType="application/vnd.openxmlformats-officedocument.presentationml.tags+xml"/>
  <Override PartName="/ppt/tags/tag484.xml" ContentType="application/vnd.openxmlformats-officedocument.presentationml.tags+xml"/>
  <Override PartName="/ppt/tags/tag485.xml" ContentType="application/vnd.openxmlformats-officedocument.presentationml.tags+xml"/>
  <Override PartName="/ppt/tags/tag486.xml" ContentType="application/vnd.openxmlformats-officedocument.presentationml.tags+xml"/>
  <Override PartName="/ppt/tags/tag487.xml" ContentType="application/vnd.openxmlformats-officedocument.presentationml.tags+xml"/>
  <Override PartName="/ppt/tags/tag488.xml" ContentType="application/vnd.openxmlformats-officedocument.presentationml.tags+xml"/>
  <Override PartName="/ppt/tags/tag489.xml" ContentType="application/vnd.openxmlformats-officedocument.presentationml.tags+xml"/>
  <Override PartName="/ppt/tags/tag490.xml" ContentType="application/vnd.openxmlformats-officedocument.presentationml.tags+xml"/>
  <Override PartName="/ppt/tags/tag491.xml" ContentType="application/vnd.openxmlformats-officedocument.presentationml.tags+xml"/>
  <Override PartName="/ppt/tags/tag492.xml" ContentType="application/vnd.openxmlformats-officedocument.presentationml.tags+xml"/>
  <Override PartName="/ppt/tags/tag493.xml" ContentType="application/vnd.openxmlformats-officedocument.presentationml.tags+xml"/>
  <Override PartName="/ppt/tags/tag494.xml" ContentType="application/vnd.openxmlformats-officedocument.presentationml.tags+xml"/>
  <Override PartName="/ppt/tags/tag495.xml" ContentType="application/vnd.openxmlformats-officedocument.presentationml.tags+xml"/>
  <Override PartName="/ppt/tags/tag496.xml" ContentType="application/vnd.openxmlformats-officedocument.presentationml.tags+xml"/>
  <Override PartName="/ppt/tags/tag497.xml" ContentType="application/vnd.openxmlformats-officedocument.presentationml.tags+xml"/>
  <Override PartName="/ppt/tags/tag498.xml" ContentType="application/vnd.openxmlformats-officedocument.presentationml.tags+xml"/>
  <Override PartName="/ppt/tags/tag499.xml" ContentType="application/vnd.openxmlformats-officedocument.presentationml.tags+xml"/>
  <Override PartName="/ppt/tags/tag500.xml" ContentType="application/vnd.openxmlformats-officedocument.presentationml.tags+xml"/>
  <Override PartName="/ppt/tags/tag501.xml" ContentType="application/vnd.openxmlformats-officedocument.presentationml.tags+xml"/>
  <Override PartName="/ppt/tags/tag502.xml" ContentType="application/vnd.openxmlformats-officedocument.presentationml.tags+xml"/>
  <Override PartName="/ppt/tags/tag503.xml" ContentType="application/vnd.openxmlformats-officedocument.presentationml.tags+xml"/>
  <Override PartName="/ppt/tags/tag504.xml" ContentType="application/vnd.openxmlformats-officedocument.presentationml.tags+xml"/>
  <Override PartName="/ppt/tags/tag505.xml" ContentType="application/vnd.openxmlformats-officedocument.presentationml.tags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theme/theme9.xml" ContentType="application/vnd.openxmlformats-officedocument.theme+xml"/>
  <Override PartName="/ppt/tags/tag506.xml" ContentType="application/vnd.openxmlformats-officedocument.presentationml.tags+xml"/>
  <Override PartName="/ppt/tags/tag507.xml" ContentType="application/vnd.openxmlformats-officedocument.presentationml.tags+xml"/>
  <Override PartName="/ppt/tags/tag508.xml" ContentType="application/vnd.openxmlformats-officedocument.presentationml.tags+xml"/>
  <Override PartName="/ppt/tags/tag509.xml" ContentType="application/vnd.openxmlformats-officedocument.presentationml.tags+xml"/>
  <Override PartName="/ppt/tags/tag510.xml" ContentType="application/vnd.openxmlformats-officedocument.presentationml.tags+xml"/>
  <Override PartName="/ppt/tags/tag511.xml" ContentType="application/vnd.openxmlformats-officedocument.presentationml.tags+xml"/>
  <Override PartName="/ppt/tags/tag512.xml" ContentType="application/vnd.openxmlformats-officedocument.presentationml.tags+xml"/>
  <Override PartName="/ppt/tags/tag513.xml" ContentType="application/vnd.openxmlformats-officedocument.presentationml.tags+xml"/>
  <Override PartName="/ppt/tags/tag514.xml" ContentType="application/vnd.openxmlformats-officedocument.presentationml.tags+xml"/>
  <Override PartName="/ppt/tags/tag515.xml" ContentType="application/vnd.openxmlformats-officedocument.presentationml.tags+xml"/>
  <Override PartName="/ppt/tags/tag516.xml" ContentType="application/vnd.openxmlformats-officedocument.presentationml.tags+xml"/>
  <Override PartName="/ppt/tags/tag517.xml" ContentType="application/vnd.openxmlformats-officedocument.presentationml.tags+xml"/>
  <Override PartName="/ppt/tags/tag518.xml" ContentType="application/vnd.openxmlformats-officedocument.presentationml.tags+xml"/>
  <Override PartName="/ppt/tags/tag519.xml" ContentType="application/vnd.openxmlformats-officedocument.presentationml.tags+xml"/>
  <Override PartName="/ppt/tags/tag520.xml" ContentType="application/vnd.openxmlformats-officedocument.presentationml.tags+xml"/>
  <Override PartName="/ppt/tags/tag521.xml" ContentType="application/vnd.openxmlformats-officedocument.presentationml.tags+xml"/>
  <Override PartName="/ppt/tags/tag522.xml" ContentType="application/vnd.openxmlformats-officedocument.presentationml.tags+xml"/>
  <Override PartName="/ppt/tags/tag523.xml" ContentType="application/vnd.openxmlformats-officedocument.presentationml.tags+xml"/>
  <Override PartName="/ppt/tags/tag524.xml" ContentType="application/vnd.openxmlformats-officedocument.presentationml.tags+xml"/>
  <Override PartName="/ppt/tags/tag525.xml" ContentType="application/vnd.openxmlformats-officedocument.presentationml.tags+xml"/>
  <Override PartName="/ppt/tags/tag526.xml" ContentType="application/vnd.openxmlformats-officedocument.presentationml.tags+xml"/>
  <Override PartName="/ppt/tags/tag527.xml" ContentType="application/vnd.openxmlformats-officedocument.presentationml.tags+xml"/>
  <Override PartName="/ppt/tags/tag528.xml" ContentType="application/vnd.openxmlformats-officedocument.presentationml.tags+xml"/>
  <Override PartName="/ppt/tags/tag529.xml" ContentType="application/vnd.openxmlformats-officedocument.presentationml.tags+xml"/>
  <Override PartName="/ppt/tags/tag530.xml" ContentType="application/vnd.openxmlformats-officedocument.presentationml.tags+xml"/>
  <Override PartName="/ppt/tags/tag531.xml" ContentType="application/vnd.openxmlformats-officedocument.presentationml.tags+xml"/>
  <Override PartName="/ppt/tags/tag532.xml" ContentType="application/vnd.openxmlformats-officedocument.presentationml.tags+xml"/>
  <Override PartName="/ppt/tags/tag533.xml" ContentType="application/vnd.openxmlformats-officedocument.presentationml.tags+xml"/>
  <Override PartName="/ppt/tags/tag534.xml" ContentType="application/vnd.openxmlformats-officedocument.presentationml.tags+xml"/>
  <Override PartName="/ppt/tags/tag535.xml" ContentType="application/vnd.openxmlformats-officedocument.presentationml.tags+xml"/>
  <Override PartName="/ppt/tags/tag536.xml" ContentType="application/vnd.openxmlformats-officedocument.presentationml.tags+xml"/>
  <Override PartName="/ppt/tags/tag537.xml" ContentType="application/vnd.openxmlformats-officedocument.presentationml.tags+xml"/>
  <Override PartName="/ppt/tags/tag538.xml" ContentType="application/vnd.openxmlformats-officedocument.presentationml.tags+xml"/>
  <Override PartName="/ppt/tags/tag539.xml" ContentType="application/vnd.openxmlformats-officedocument.presentationml.tags+xml"/>
  <Override PartName="/ppt/tags/tag540.xml" ContentType="application/vnd.openxmlformats-officedocument.presentationml.tags+xml"/>
  <Override PartName="/ppt/tags/tag541.xml" ContentType="application/vnd.openxmlformats-officedocument.presentationml.tags+xml"/>
  <Override PartName="/ppt/tags/tag542.xml" ContentType="application/vnd.openxmlformats-officedocument.presentationml.tags+xml"/>
  <Override PartName="/ppt/tags/tag543.xml" ContentType="application/vnd.openxmlformats-officedocument.presentationml.tags+xml"/>
  <Override PartName="/ppt/tags/tag544.xml" ContentType="application/vnd.openxmlformats-officedocument.presentationml.tags+xml"/>
  <Override PartName="/ppt/tags/tag545.xml" ContentType="application/vnd.openxmlformats-officedocument.presentationml.tags+xml"/>
  <Override PartName="/ppt/tags/tag546.xml" ContentType="application/vnd.openxmlformats-officedocument.presentationml.tags+xml"/>
  <Override PartName="/ppt/tags/tag547.xml" ContentType="application/vnd.openxmlformats-officedocument.presentationml.tags+xml"/>
  <Override PartName="/ppt/tags/tag548.xml" ContentType="application/vnd.openxmlformats-officedocument.presentationml.tags+xml"/>
  <Override PartName="/ppt/tags/tag549.xml" ContentType="application/vnd.openxmlformats-officedocument.presentationml.tags+xml"/>
  <Override PartName="/ppt/tags/tag550.xml" ContentType="application/vnd.openxmlformats-officedocument.presentationml.tags+xml"/>
  <Override PartName="/ppt/tags/tag551.xml" ContentType="application/vnd.openxmlformats-officedocument.presentationml.tags+xml"/>
  <Override PartName="/ppt/tags/tag552.xml" ContentType="application/vnd.openxmlformats-officedocument.presentationml.tags+xml"/>
  <Override PartName="/ppt/tags/tag553.xml" ContentType="application/vnd.openxmlformats-officedocument.presentationml.tags+xml"/>
  <Override PartName="/ppt/tags/tag554.xml" ContentType="application/vnd.openxmlformats-officedocument.presentationml.tags+xml"/>
  <Override PartName="/ppt/tags/tag555.xml" ContentType="application/vnd.openxmlformats-officedocument.presentationml.tags+xml"/>
  <Override PartName="/ppt/tags/tag556.xml" ContentType="application/vnd.openxmlformats-officedocument.presentationml.tags+xml"/>
  <Override PartName="/ppt/tags/tag557.xml" ContentType="application/vnd.openxmlformats-officedocument.presentationml.tags+xml"/>
  <Override PartName="/ppt/tags/tag558.xml" ContentType="application/vnd.openxmlformats-officedocument.presentationml.tags+xml"/>
  <Override PartName="/ppt/tags/tag559.xml" ContentType="application/vnd.openxmlformats-officedocument.presentationml.tags+xml"/>
  <Override PartName="/ppt/tags/tag560.xml" ContentType="application/vnd.openxmlformats-officedocument.presentationml.tags+xml"/>
  <Override PartName="/ppt/tags/tag561.xml" ContentType="application/vnd.openxmlformats-officedocument.presentationml.tags+xml"/>
  <Override PartName="/ppt/tags/tag562.xml" ContentType="application/vnd.openxmlformats-officedocument.presentationml.tags+xml"/>
  <Override PartName="/ppt/tags/tag563.xml" ContentType="application/vnd.openxmlformats-officedocument.presentationml.tags+xml"/>
  <Override PartName="/ppt/tags/tag564.xml" ContentType="application/vnd.openxmlformats-officedocument.presentationml.tags+xml"/>
  <Override PartName="/ppt/tags/tag565.xml" ContentType="application/vnd.openxmlformats-officedocument.presentationml.tags+xml"/>
  <Override PartName="/ppt/tags/tag566.xml" ContentType="application/vnd.openxmlformats-officedocument.presentationml.tags+xml"/>
  <Override PartName="/ppt/tags/tag567.xml" ContentType="application/vnd.openxmlformats-officedocument.presentationml.tags+xml"/>
  <Override PartName="/ppt/tags/tag568.xml" ContentType="application/vnd.openxmlformats-officedocument.presentationml.tags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theme/theme10.xml" ContentType="application/vnd.openxmlformats-officedocument.theme+xml"/>
  <Override PartName="/ppt/tags/tag569.xml" ContentType="application/vnd.openxmlformats-officedocument.presentationml.tags+xml"/>
  <Override PartName="/ppt/tags/tag570.xml" ContentType="application/vnd.openxmlformats-officedocument.presentationml.tags+xml"/>
  <Override PartName="/ppt/tags/tag571.xml" ContentType="application/vnd.openxmlformats-officedocument.presentationml.tags+xml"/>
  <Override PartName="/ppt/tags/tag572.xml" ContentType="application/vnd.openxmlformats-officedocument.presentationml.tags+xml"/>
  <Override PartName="/ppt/tags/tag573.xml" ContentType="application/vnd.openxmlformats-officedocument.presentationml.tags+xml"/>
  <Override PartName="/ppt/tags/tag574.xml" ContentType="application/vnd.openxmlformats-officedocument.presentationml.tags+xml"/>
  <Override PartName="/ppt/tags/tag575.xml" ContentType="application/vnd.openxmlformats-officedocument.presentationml.tags+xml"/>
  <Override PartName="/ppt/tags/tag576.xml" ContentType="application/vnd.openxmlformats-officedocument.presentationml.tags+xml"/>
  <Override PartName="/ppt/tags/tag577.xml" ContentType="application/vnd.openxmlformats-officedocument.presentationml.tags+xml"/>
  <Override PartName="/ppt/tags/tag578.xml" ContentType="application/vnd.openxmlformats-officedocument.presentationml.tags+xml"/>
  <Override PartName="/ppt/tags/tag579.xml" ContentType="application/vnd.openxmlformats-officedocument.presentationml.tags+xml"/>
  <Override PartName="/ppt/tags/tag580.xml" ContentType="application/vnd.openxmlformats-officedocument.presentationml.tags+xml"/>
  <Override PartName="/ppt/tags/tag581.xml" ContentType="application/vnd.openxmlformats-officedocument.presentationml.tags+xml"/>
  <Override PartName="/ppt/tags/tag582.xml" ContentType="application/vnd.openxmlformats-officedocument.presentationml.tags+xml"/>
  <Override PartName="/ppt/tags/tag583.xml" ContentType="application/vnd.openxmlformats-officedocument.presentationml.tags+xml"/>
  <Override PartName="/ppt/tags/tag584.xml" ContentType="application/vnd.openxmlformats-officedocument.presentationml.tags+xml"/>
  <Override PartName="/ppt/tags/tag585.xml" ContentType="application/vnd.openxmlformats-officedocument.presentationml.tags+xml"/>
  <Override PartName="/ppt/tags/tag586.xml" ContentType="application/vnd.openxmlformats-officedocument.presentationml.tags+xml"/>
  <Override PartName="/ppt/tags/tag587.xml" ContentType="application/vnd.openxmlformats-officedocument.presentationml.tags+xml"/>
  <Override PartName="/ppt/tags/tag588.xml" ContentType="application/vnd.openxmlformats-officedocument.presentationml.tags+xml"/>
  <Override PartName="/ppt/tags/tag589.xml" ContentType="application/vnd.openxmlformats-officedocument.presentationml.tags+xml"/>
  <Override PartName="/ppt/tags/tag590.xml" ContentType="application/vnd.openxmlformats-officedocument.presentationml.tags+xml"/>
  <Override PartName="/ppt/tags/tag591.xml" ContentType="application/vnd.openxmlformats-officedocument.presentationml.tags+xml"/>
  <Override PartName="/ppt/tags/tag592.xml" ContentType="application/vnd.openxmlformats-officedocument.presentationml.tags+xml"/>
  <Override PartName="/ppt/tags/tag593.xml" ContentType="application/vnd.openxmlformats-officedocument.presentationml.tags+xml"/>
  <Override PartName="/ppt/tags/tag594.xml" ContentType="application/vnd.openxmlformats-officedocument.presentationml.tags+xml"/>
  <Override PartName="/ppt/tags/tag595.xml" ContentType="application/vnd.openxmlformats-officedocument.presentationml.tags+xml"/>
  <Override PartName="/ppt/tags/tag596.xml" ContentType="application/vnd.openxmlformats-officedocument.presentationml.tags+xml"/>
  <Override PartName="/ppt/tags/tag597.xml" ContentType="application/vnd.openxmlformats-officedocument.presentationml.tags+xml"/>
  <Override PartName="/ppt/tags/tag598.xml" ContentType="application/vnd.openxmlformats-officedocument.presentationml.tags+xml"/>
  <Override PartName="/ppt/tags/tag599.xml" ContentType="application/vnd.openxmlformats-officedocument.presentationml.tags+xml"/>
  <Override PartName="/ppt/tags/tag600.xml" ContentType="application/vnd.openxmlformats-officedocument.presentationml.tags+xml"/>
  <Override PartName="/ppt/tags/tag601.xml" ContentType="application/vnd.openxmlformats-officedocument.presentationml.tags+xml"/>
  <Override PartName="/ppt/tags/tag602.xml" ContentType="application/vnd.openxmlformats-officedocument.presentationml.tags+xml"/>
  <Override PartName="/ppt/tags/tag603.xml" ContentType="application/vnd.openxmlformats-officedocument.presentationml.tags+xml"/>
  <Override PartName="/ppt/tags/tag604.xml" ContentType="application/vnd.openxmlformats-officedocument.presentationml.tags+xml"/>
  <Override PartName="/ppt/tags/tag605.xml" ContentType="application/vnd.openxmlformats-officedocument.presentationml.tags+xml"/>
  <Override PartName="/ppt/tags/tag606.xml" ContentType="application/vnd.openxmlformats-officedocument.presentationml.tags+xml"/>
  <Override PartName="/ppt/tags/tag607.xml" ContentType="application/vnd.openxmlformats-officedocument.presentationml.tags+xml"/>
  <Override PartName="/ppt/tags/tag608.xml" ContentType="application/vnd.openxmlformats-officedocument.presentationml.tags+xml"/>
  <Override PartName="/ppt/tags/tag609.xml" ContentType="application/vnd.openxmlformats-officedocument.presentationml.tags+xml"/>
  <Override PartName="/ppt/tags/tag610.xml" ContentType="application/vnd.openxmlformats-officedocument.presentationml.tags+xml"/>
  <Override PartName="/ppt/tags/tag611.xml" ContentType="application/vnd.openxmlformats-officedocument.presentationml.tags+xml"/>
  <Override PartName="/ppt/tags/tag612.xml" ContentType="application/vnd.openxmlformats-officedocument.presentationml.tags+xml"/>
  <Override PartName="/ppt/tags/tag613.xml" ContentType="application/vnd.openxmlformats-officedocument.presentationml.tags+xml"/>
  <Override PartName="/ppt/tags/tag614.xml" ContentType="application/vnd.openxmlformats-officedocument.presentationml.tags+xml"/>
  <Override PartName="/ppt/tags/tag615.xml" ContentType="application/vnd.openxmlformats-officedocument.presentationml.tags+xml"/>
  <Override PartName="/ppt/tags/tag616.xml" ContentType="application/vnd.openxmlformats-officedocument.presentationml.tags+xml"/>
  <Override PartName="/ppt/tags/tag617.xml" ContentType="application/vnd.openxmlformats-officedocument.presentationml.tags+xml"/>
  <Override PartName="/ppt/tags/tag618.xml" ContentType="application/vnd.openxmlformats-officedocument.presentationml.tags+xml"/>
  <Override PartName="/ppt/tags/tag619.xml" ContentType="application/vnd.openxmlformats-officedocument.presentationml.tags+xml"/>
  <Override PartName="/ppt/tags/tag620.xml" ContentType="application/vnd.openxmlformats-officedocument.presentationml.tags+xml"/>
  <Override PartName="/ppt/tags/tag621.xml" ContentType="application/vnd.openxmlformats-officedocument.presentationml.tags+xml"/>
  <Override PartName="/ppt/tags/tag622.xml" ContentType="application/vnd.openxmlformats-officedocument.presentationml.tags+xml"/>
  <Override PartName="/ppt/tags/tag623.xml" ContentType="application/vnd.openxmlformats-officedocument.presentationml.tags+xml"/>
  <Override PartName="/ppt/tags/tag624.xml" ContentType="application/vnd.openxmlformats-officedocument.presentationml.tags+xml"/>
  <Override PartName="/ppt/tags/tag625.xml" ContentType="application/vnd.openxmlformats-officedocument.presentationml.tags+xml"/>
  <Override PartName="/ppt/tags/tag626.xml" ContentType="application/vnd.openxmlformats-officedocument.presentationml.tags+xml"/>
  <Override PartName="/ppt/tags/tag627.xml" ContentType="application/vnd.openxmlformats-officedocument.presentationml.tags+xml"/>
  <Override PartName="/ppt/tags/tag628.xml" ContentType="application/vnd.openxmlformats-officedocument.presentationml.tags+xml"/>
  <Override PartName="/ppt/tags/tag629.xml" ContentType="application/vnd.openxmlformats-officedocument.presentationml.tags+xml"/>
  <Override PartName="/ppt/tags/tag630.xml" ContentType="application/vnd.openxmlformats-officedocument.presentationml.tags+xml"/>
  <Override PartName="/ppt/tags/tag631.xml" ContentType="application/vnd.openxmlformats-officedocument.presentationml.tags+xml"/>
  <Override PartName="/ppt/tags/tag632.xml" ContentType="application/vnd.openxmlformats-officedocument.presentationml.tags+xml"/>
  <Override PartName="/ppt/tags/tag633.xml" ContentType="application/vnd.openxmlformats-officedocument.presentationml.tags+xml"/>
  <Override PartName="/ppt/tags/tag634.xml" ContentType="application/vnd.openxmlformats-officedocument.presentationml.tags+xml"/>
  <Override PartName="/ppt/tags/tag635.xml" ContentType="application/vnd.openxmlformats-officedocument.presentationml.tags+xml"/>
  <Override PartName="/ppt/tags/tag636.xml" ContentType="application/vnd.openxmlformats-officedocument.presentationml.tags+xml"/>
  <Override PartName="/ppt/tags/tag637.xml" ContentType="application/vnd.openxmlformats-officedocument.presentationml.tags+xml"/>
  <Override PartName="/ppt/tags/tag638.xml" ContentType="application/vnd.openxmlformats-officedocument.presentationml.tags+xml"/>
  <Override PartName="/ppt/tags/tag639.xml" ContentType="application/vnd.openxmlformats-officedocument.presentationml.tags+xml"/>
  <Override PartName="/ppt/tags/tag640.xml" ContentType="application/vnd.openxmlformats-officedocument.presentationml.tags+xml"/>
  <Override PartName="/ppt/tags/tag641.xml" ContentType="application/vnd.openxmlformats-officedocument.presentationml.tags+xml"/>
  <Override PartName="/ppt/tags/tag642.xml" ContentType="application/vnd.openxmlformats-officedocument.presentationml.tags+xml"/>
  <Override PartName="/ppt/tags/tag643.xml" ContentType="application/vnd.openxmlformats-officedocument.presentationml.tags+xml"/>
  <Override PartName="/ppt/tags/tag644.xml" ContentType="application/vnd.openxmlformats-officedocument.presentationml.tags+xml"/>
  <Override PartName="/ppt/tags/tag645.xml" ContentType="application/vnd.openxmlformats-officedocument.presentationml.tags+xml"/>
  <Override PartName="/ppt/tags/tag646.xml" ContentType="application/vnd.openxmlformats-officedocument.presentationml.tags+xml"/>
  <Override PartName="/ppt/tags/tag647.xml" ContentType="application/vnd.openxmlformats-officedocument.presentationml.tags+xml"/>
  <Override PartName="/ppt/tags/tag648.xml" ContentType="application/vnd.openxmlformats-officedocument.presentationml.tags+xml"/>
  <Override PartName="/ppt/tags/tag649.xml" ContentType="application/vnd.openxmlformats-officedocument.presentationml.tags+xml"/>
  <Override PartName="/ppt/tags/tag650.xml" ContentType="application/vnd.openxmlformats-officedocument.presentationml.tags+xml"/>
  <Override PartName="/ppt/tags/tag651.xml" ContentType="application/vnd.openxmlformats-officedocument.presentationml.tags+xml"/>
  <Override PartName="/ppt/tags/tag652.xml" ContentType="application/vnd.openxmlformats-officedocument.presentationml.tags+xml"/>
  <Override PartName="/ppt/tags/tag653.xml" ContentType="application/vnd.openxmlformats-officedocument.presentationml.tags+xml"/>
  <Override PartName="/ppt/tags/tag654.xml" ContentType="application/vnd.openxmlformats-officedocument.presentationml.tags+xml"/>
  <Override PartName="/ppt/tags/tag655.xml" ContentType="application/vnd.openxmlformats-officedocument.presentationml.tags+xml"/>
  <Override PartName="/ppt/tags/tag656.xml" ContentType="application/vnd.openxmlformats-officedocument.presentationml.tags+xml"/>
  <Override PartName="/ppt/tags/tag657.xml" ContentType="application/vnd.openxmlformats-officedocument.presentationml.tags+xml"/>
  <Override PartName="/ppt/tags/tag658.xml" ContentType="application/vnd.openxmlformats-officedocument.presentationml.tags+xml"/>
  <Override PartName="/ppt/tags/tag659.xml" ContentType="application/vnd.openxmlformats-officedocument.presentationml.tags+xml"/>
  <Override PartName="/ppt/tags/tag660.xml" ContentType="application/vnd.openxmlformats-officedocument.presentationml.tags+xml"/>
  <Override PartName="/ppt/tags/tag661.xml" ContentType="application/vnd.openxmlformats-officedocument.presentationml.tags+xml"/>
  <Override PartName="/ppt/tags/tag662.xml" ContentType="application/vnd.openxmlformats-officedocument.presentationml.tags+xml"/>
  <Override PartName="/ppt/tags/tag663.xml" ContentType="application/vnd.openxmlformats-officedocument.presentationml.tags+xml"/>
  <Override PartName="/ppt/tags/tag664.xml" ContentType="application/vnd.openxmlformats-officedocument.presentationml.tags+xml"/>
  <Override PartName="/ppt/tags/tag665.xml" ContentType="application/vnd.openxmlformats-officedocument.presentationml.tags+xml"/>
  <Override PartName="/ppt/tags/tag666.xml" ContentType="application/vnd.openxmlformats-officedocument.presentationml.tags+xml"/>
  <Override PartName="/ppt/tags/tag667.xml" ContentType="application/vnd.openxmlformats-officedocument.presentationml.tags+xml"/>
  <Override PartName="/ppt/tags/tag668.xml" ContentType="application/vnd.openxmlformats-officedocument.presentationml.tags+xml"/>
  <Override PartName="/ppt/tags/tag669.xml" ContentType="application/vnd.openxmlformats-officedocument.presentationml.tags+xml"/>
  <Override PartName="/ppt/tags/tag670.xml" ContentType="application/vnd.openxmlformats-officedocument.presentationml.tags+xml"/>
  <Override PartName="/ppt/tags/tag671.xml" ContentType="application/vnd.openxmlformats-officedocument.presentationml.tags+xml"/>
  <Override PartName="/ppt/tags/tag672.xml" ContentType="application/vnd.openxmlformats-officedocument.presentationml.tags+xml"/>
  <Override PartName="/ppt/tags/tag673.xml" ContentType="application/vnd.openxmlformats-officedocument.presentationml.tags+xml"/>
  <Override PartName="/ppt/tags/tag674.xml" ContentType="application/vnd.openxmlformats-officedocument.presentationml.tags+xml"/>
  <Override PartName="/ppt/tags/tag675.xml" ContentType="application/vnd.openxmlformats-officedocument.presentationml.tags+xml"/>
  <Override PartName="/ppt/tags/tag676.xml" ContentType="application/vnd.openxmlformats-officedocument.presentationml.tags+xml"/>
  <Override PartName="/ppt/tags/tag677.xml" ContentType="application/vnd.openxmlformats-officedocument.presentationml.tags+xml"/>
  <Override PartName="/ppt/tags/tag678.xml" ContentType="application/vnd.openxmlformats-officedocument.presentationml.tags+xml"/>
  <Override PartName="/ppt/tags/tag679.xml" ContentType="application/vnd.openxmlformats-officedocument.presentationml.tags+xml"/>
  <Override PartName="/ppt/tags/tag680.xml" ContentType="application/vnd.openxmlformats-officedocument.presentationml.tags+xml"/>
  <Override PartName="/ppt/tags/tag681.xml" ContentType="application/vnd.openxmlformats-officedocument.presentationml.tags+xml"/>
  <Override PartName="/ppt/tags/tag682.xml" ContentType="application/vnd.openxmlformats-officedocument.presentationml.tags+xml"/>
  <Override PartName="/ppt/tags/tag683.xml" ContentType="application/vnd.openxmlformats-officedocument.presentationml.tags+xml"/>
  <Override PartName="/ppt/tags/tag684.xml" ContentType="application/vnd.openxmlformats-officedocument.presentationml.tags+xml"/>
  <Override PartName="/ppt/tags/tag685.xml" ContentType="application/vnd.openxmlformats-officedocument.presentationml.tags+xml"/>
  <Override PartName="/ppt/tags/tag686.xml" ContentType="application/vnd.openxmlformats-officedocument.presentationml.tags+xml"/>
  <Override PartName="/ppt/tags/tag687.xml" ContentType="application/vnd.openxmlformats-officedocument.presentationml.tags+xml"/>
  <Override PartName="/ppt/tags/tag688.xml" ContentType="application/vnd.openxmlformats-officedocument.presentationml.tags+xml"/>
  <Override PartName="/ppt/tags/tag689.xml" ContentType="application/vnd.openxmlformats-officedocument.presentationml.tags+xml"/>
  <Override PartName="/ppt/tags/tag690.xml" ContentType="application/vnd.openxmlformats-officedocument.presentationml.tags+xml"/>
  <Override PartName="/ppt/tags/tag691.xml" ContentType="application/vnd.openxmlformats-officedocument.presentationml.tags+xml"/>
  <Override PartName="/ppt/tags/tag692.xml" ContentType="application/vnd.openxmlformats-officedocument.presentationml.tags+xml"/>
  <Override PartName="/ppt/tags/tag693.xml" ContentType="application/vnd.openxmlformats-officedocument.presentationml.tags+xml"/>
  <Override PartName="/ppt/tags/tag694.xml" ContentType="application/vnd.openxmlformats-officedocument.presentationml.tags+xml"/>
  <Override PartName="/ppt/tags/tag695.xml" ContentType="application/vnd.openxmlformats-officedocument.presentationml.tags+xml"/>
  <Override PartName="/ppt/tags/tag696.xml" ContentType="application/vnd.openxmlformats-officedocument.presentationml.tags+xml"/>
  <Override PartName="/ppt/tags/tag697.xml" ContentType="application/vnd.openxmlformats-officedocument.presentationml.tags+xml"/>
  <Override PartName="/ppt/tags/tag698.xml" ContentType="application/vnd.openxmlformats-officedocument.presentationml.tags+xml"/>
  <Override PartName="/ppt/tags/tag699.xml" ContentType="application/vnd.openxmlformats-officedocument.presentationml.tags+xml"/>
  <Override PartName="/ppt/tags/tag700.xml" ContentType="application/vnd.openxmlformats-officedocument.presentationml.tags+xml"/>
  <Override PartName="/ppt/tags/tag701.xml" ContentType="application/vnd.openxmlformats-officedocument.presentationml.tags+xml"/>
  <Override PartName="/ppt/tags/tag702.xml" ContentType="application/vnd.openxmlformats-officedocument.presentationml.tags+xml"/>
  <Override PartName="/ppt/tags/tag703.xml" ContentType="application/vnd.openxmlformats-officedocument.presentationml.tags+xml"/>
  <Override PartName="/ppt/tags/tag704.xml" ContentType="application/vnd.openxmlformats-officedocument.presentationml.tags+xml"/>
  <Override PartName="/ppt/tags/tag705.xml" ContentType="application/vnd.openxmlformats-officedocument.presentationml.tags+xml"/>
  <Override PartName="/ppt/tags/tag706.xml" ContentType="application/vnd.openxmlformats-officedocument.presentationml.tags+xml"/>
  <Override PartName="/ppt/tags/tag707.xml" ContentType="application/vnd.openxmlformats-officedocument.presentationml.tags+xml"/>
  <Override PartName="/ppt/tags/tag708.xml" ContentType="application/vnd.openxmlformats-officedocument.presentationml.tags+xml"/>
  <Override PartName="/ppt/tags/tag709.xml" ContentType="application/vnd.openxmlformats-officedocument.presentationml.tags+xml"/>
  <Override PartName="/ppt/tags/tag710.xml" ContentType="application/vnd.openxmlformats-officedocument.presentationml.tags+xml"/>
  <Override PartName="/ppt/tags/tag711.xml" ContentType="application/vnd.openxmlformats-officedocument.presentationml.tags+xml"/>
  <Override PartName="/ppt/tags/tag712.xml" ContentType="application/vnd.openxmlformats-officedocument.presentationml.tags+xml"/>
  <Override PartName="/ppt/tags/tag713.xml" ContentType="application/vnd.openxmlformats-officedocument.presentationml.tags+xml"/>
  <Override PartName="/ppt/tags/tag714.xml" ContentType="application/vnd.openxmlformats-officedocument.presentationml.tags+xml"/>
  <Override PartName="/ppt/tags/tag715.xml" ContentType="application/vnd.openxmlformats-officedocument.presentationml.tags+xml"/>
  <Override PartName="/ppt/tags/tag716.xml" ContentType="application/vnd.openxmlformats-officedocument.presentationml.tags+xml"/>
  <Override PartName="/ppt/tags/tag717.xml" ContentType="application/vnd.openxmlformats-officedocument.presentationml.tags+xml"/>
  <Override PartName="/ppt/tags/tag718.xml" ContentType="application/vnd.openxmlformats-officedocument.presentationml.tags+xml"/>
  <Override PartName="/ppt/tags/tag719.xml" ContentType="application/vnd.openxmlformats-officedocument.presentationml.tags+xml"/>
  <Override PartName="/ppt/tags/tag720.xml" ContentType="application/vnd.openxmlformats-officedocument.presentationml.tags+xml"/>
  <Override PartName="/ppt/tags/tag721.xml" ContentType="application/vnd.openxmlformats-officedocument.presentationml.tags+xml"/>
  <Override PartName="/ppt/tags/tag722.xml" ContentType="application/vnd.openxmlformats-officedocument.presentationml.tags+xml"/>
  <Override PartName="/ppt/tags/tag723.xml" ContentType="application/vnd.openxmlformats-officedocument.presentationml.tags+xml"/>
  <Override PartName="/ppt/tags/tag724.xml" ContentType="application/vnd.openxmlformats-officedocument.presentationml.tags+xml"/>
  <Override PartName="/ppt/tags/tag725.xml" ContentType="application/vnd.openxmlformats-officedocument.presentationml.tags+xml"/>
  <Override PartName="/ppt/tags/tag726.xml" ContentType="application/vnd.openxmlformats-officedocument.presentationml.tags+xml"/>
  <Override PartName="/ppt/tags/tag727.xml" ContentType="application/vnd.openxmlformats-officedocument.presentationml.tags+xml"/>
  <Override PartName="/ppt/tags/tag728.xml" ContentType="application/vnd.openxmlformats-officedocument.presentationml.tags+xml"/>
  <Override PartName="/ppt/tags/tag729.xml" ContentType="application/vnd.openxmlformats-officedocument.presentationml.tags+xml"/>
  <Override PartName="/ppt/tags/tag730.xml" ContentType="application/vnd.openxmlformats-officedocument.presentationml.tags+xml"/>
  <Override PartName="/ppt/tags/tag731.xml" ContentType="application/vnd.openxmlformats-officedocument.presentationml.tags+xml"/>
  <Override PartName="/ppt/tags/tag732.xml" ContentType="application/vnd.openxmlformats-officedocument.presentationml.tags+xml"/>
  <Override PartName="/ppt/tags/tag733.xml" ContentType="application/vnd.openxmlformats-officedocument.presentationml.tags+xml"/>
  <Override PartName="/ppt/tags/tag734.xml" ContentType="application/vnd.openxmlformats-officedocument.presentationml.tags+xml"/>
  <Override PartName="/ppt/tags/tag735.xml" ContentType="application/vnd.openxmlformats-officedocument.presentationml.tags+xml"/>
  <Override PartName="/ppt/tags/tag736.xml" ContentType="application/vnd.openxmlformats-officedocument.presentationml.tags+xml"/>
  <Override PartName="/ppt/tags/tag737.xml" ContentType="application/vnd.openxmlformats-officedocument.presentationml.tags+xml"/>
  <Override PartName="/ppt/tags/tag738.xml" ContentType="application/vnd.openxmlformats-officedocument.presentationml.tags+xml"/>
  <Override PartName="/ppt/tags/tag739.xml" ContentType="application/vnd.openxmlformats-officedocument.presentationml.tags+xml"/>
  <Override PartName="/ppt/tags/tag740.xml" ContentType="application/vnd.openxmlformats-officedocument.presentationml.tags+xml"/>
  <Override PartName="/ppt/tags/tag741.xml" ContentType="application/vnd.openxmlformats-officedocument.presentationml.tags+xml"/>
  <Override PartName="/ppt/tags/tag742.xml" ContentType="application/vnd.openxmlformats-officedocument.presentationml.tags+xml"/>
  <Override PartName="/ppt/tags/tag743.xml" ContentType="application/vnd.openxmlformats-officedocument.presentationml.tags+xml"/>
  <Override PartName="/ppt/tags/tag744.xml" ContentType="application/vnd.openxmlformats-officedocument.presentationml.tags+xml"/>
  <Override PartName="/ppt/tags/tag745.xml" ContentType="application/vnd.openxmlformats-officedocument.presentationml.tags+xml"/>
  <Override PartName="/ppt/tags/tag746.xml" ContentType="application/vnd.openxmlformats-officedocument.presentationml.tags+xml"/>
  <Override PartName="/ppt/tags/tag747.xml" ContentType="application/vnd.openxmlformats-officedocument.presentationml.tags+xml"/>
  <Override PartName="/ppt/tags/tag748.xml" ContentType="application/vnd.openxmlformats-officedocument.presentationml.tags+xml"/>
  <Override PartName="/ppt/tags/tag749.xml" ContentType="application/vnd.openxmlformats-officedocument.presentationml.tags+xml"/>
  <Override PartName="/ppt/tags/tag750.xml" ContentType="application/vnd.openxmlformats-officedocument.presentationml.tags+xml"/>
  <Override PartName="/ppt/tags/tag751.xml" ContentType="application/vnd.openxmlformats-officedocument.presentationml.tags+xml"/>
  <Override PartName="/ppt/tags/tag752.xml" ContentType="application/vnd.openxmlformats-officedocument.presentationml.tags+xml"/>
  <Override PartName="/ppt/tags/tag753.xml" ContentType="application/vnd.openxmlformats-officedocument.presentationml.tags+xml"/>
  <Override PartName="/ppt/tags/tag754.xml" ContentType="application/vnd.openxmlformats-officedocument.presentationml.tags+xml"/>
  <Override PartName="/ppt/tags/tag755.xml" ContentType="application/vnd.openxmlformats-officedocument.presentationml.tags+xml"/>
  <Override PartName="/ppt/tags/tag756.xml" ContentType="application/vnd.openxmlformats-officedocument.presentationml.tags+xml"/>
  <Override PartName="/ppt/tags/tag757.xml" ContentType="application/vnd.openxmlformats-officedocument.presentationml.tags+xml"/>
  <Override PartName="/ppt/tags/tag758.xml" ContentType="application/vnd.openxmlformats-officedocument.presentationml.tags+xml"/>
  <Override PartName="/ppt/tags/tag759.xml" ContentType="application/vnd.openxmlformats-officedocument.presentationml.tags+xml"/>
  <Override PartName="/ppt/tags/tag760.xml" ContentType="application/vnd.openxmlformats-officedocument.presentationml.tags+xml"/>
  <Override PartName="/ppt/tags/tag761.xml" ContentType="application/vnd.openxmlformats-officedocument.presentationml.tags+xml"/>
  <Override PartName="/ppt/tags/tag762.xml" ContentType="application/vnd.openxmlformats-officedocument.presentationml.tags+xml"/>
  <Override PartName="/ppt/tags/tag763.xml" ContentType="application/vnd.openxmlformats-officedocument.presentationml.tags+xml"/>
  <Override PartName="/ppt/tags/tag764.xml" ContentType="application/vnd.openxmlformats-officedocument.presentationml.tags+xml"/>
  <Override PartName="/ppt/tags/tag765.xml" ContentType="application/vnd.openxmlformats-officedocument.presentationml.tags+xml"/>
  <Override PartName="/ppt/tags/tag766.xml" ContentType="application/vnd.openxmlformats-officedocument.presentationml.tags+xml"/>
  <Override PartName="/ppt/tags/tag767.xml" ContentType="application/vnd.openxmlformats-officedocument.presentationml.tags+xml"/>
  <Override PartName="/ppt/tags/tag768.xml" ContentType="application/vnd.openxmlformats-officedocument.presentationml.tags+xml"/>
  <Override PartName="/ppt/tags/tag769.xml" ContentType="application/vnd.openxmlformats-officedocument.presentationml.tags+xml"/>
  <Override PartName="/ppt/tags/tag770.xml" ContentType="application/vnd.openxmlformats-officedocument.presentationml.tags+xml"/>
  <Override PartName="/ppt/tags/tag771.xml" ContentType="application/vnd.openxmlformats-officedocument.presentationml.tags+xml"/>
  <Override PartName="/ppt/tags/tag772.xml" ContentType="application/vnd.openxmlformats-officedocument.presentationml.tags+xml"/>
  <Override PartName="/ppt/tags/tag773.xml" ContentType="application/vnd.openxmlformats-officedocument.presentationml.tags+xml"/>
  <Override PartName="/ppt/tags/tag774.xml" ContentType="application/vnd.openxmlformats-officedocument.presentationml.tags+xml"/>
  <Override PartName="/ppt/tags/tag775.xml" ContentType="application/vnd.openxmlformats-officedocument.presentationml.tags+xml"/>
  <Override PartName="/ppt/tags/tag776.xml" ContentType="application/vnd.openxmlformats-officedocument.presentationml.tags+xml"/>
  <Override PartName="/ppt/tags/tag777.xml" ContentType="application/vnd.openxmlformats-officedocument.presentationml.tags+xml"/>
  <Override PartName="/ppt/tags/tag778.xml" ContentType="application/vnd.openxmlformats-officedocument.presentationml.tags+xml"/>
  <Override PartName="/ppt/tags/tag779.xml" ContentType="application/vnd.openxmlformats-officedocument.presentationml.tags+xml"/>
  <Override PartName="/ppt/tags/tag780.xml" ContentType="application/vnd.openxmlformats-officedocument.presentationml.tags+xml"/>
  <Override PartName="/ppt/tags/tag781.xml" ContentType="application/vnd.openxmlformats-officedocument.presentationml.tags+xml"/>
  <Override PartName="/ppt/tags/tag782.xml" ContentType="application/vnd.openxmlformats-officedocument.presentationml.tags+xml"/>
  <Override PartName="/ppt/tags/tag783.xml" ContentType="application/vnd.openxmlformats-officedocument.presentationml.tags+xml"/>
  <Override PartName="/ppt/tags/tag784.xml" ContentType="application/vnd.openxmlformats-officedocument.presentationml.tags+xml"/>
  <Override PartName="/ppt/tags/tag785.xml" ContentType="application/vnd.openxmlformats-officedocument.presentationml.tags+xml"/>
  <Override PartName="/ppt/tags/tag786.xml" ContentType="application/vnd.openxmlformats-officedocument.presentationml.tags+xml"/>
  <Override PartName="/ppt/tags/tag787.xml" ContentType="application/vnd.openxmlformats-officedocument.presentationml.tags+xml"/>
  <Override PartName="/ppt/tags/tag788.xml" ContentType="application/vnd.openxmlformats-officedocument.presentationml.tags+xml"/>
  <Override PartName="/ppt/tags/tag789.xml" ContentType="application/vnd.openxmlformats-officedocument.presentationml.tags+xml"/>
  <Override PartName="/ppt/tags/tag790.xml" ContentType="application/vnd.openxmlformats-officedocument.presentationml.tags+xml"/>
  <Override PartName="/ppt/tags/tag791.xml" ContentType="application/vnd.openxmlformats-officedocument.presentationml.tags+xml"/>
  <Override PartName="/ppt/tags/tag792.xml" ContentType="application/vnd.openxmlformats-officedocument.presentationml.tags+xml"/>
  <Override PartName="/ppt/tags/tag793.xml" ContentType="application/vnd.openxmlformats-officedocument.presentationml.tags+xml"/>
  <Override PartName="/ppt/tags/tag794.xml" ContentType="application/vnd.openxmlformats-officedocument.presentationml.tags+xml"/>
  <Override PartName="/ppt/tags/tag795.xml" ContentType="application/vnd.openxmlformats-officedocument.presentationml.tags+xml"/>
  <Override PartName="/ppt/tags/tag796.xml" ContentType="application/vnd.openxmlformats-officedocument.presentationml.tags+xml"/>
  <Override PartName="/ppt/tags/tag797.xml" ContentType="application/vnd.openxmlformats-officedocument.presentationml.tags+xml"/>
  <Override PartName="/ppt/tags/tag798.xml" ContentType="application/vnd.openxmlformats-officedocument.presentationml.tags+xml"/>
  <Override PartName="/ppt/tags/tag799.xml" ContentType="application/vnd.openxmlformats-officedocument.presentationml.tags+xml"/>
  <Override PartName="/ppt/tags/tag800.xml" ContentType="application/vnd.openxmlformats-officedocument.presentationml.tags+xml"/>
  <Override PartName="/ppt/tags/tag801.xml" ContentType="application/vnd.openxmlformats-officedocument.presentationml.tags+xml"/>
  <Override PartName="/ppt/tags/tag802.xml" ContentType="application/vnd.openxmlformats-officedocument.presentationml.tags+xml"/>
  <Override PartName="/ppt/tags/tag803.xml" ContentType="application/vnd.openxmlformats-officedocument.presentationml.tags+xml"/>
  <Override PartName="/ppt/tags/tag804.xml" ContentType="application/vnd.openxmlformats-officedocument.presentationml.tags+xml"/>
  <Override PartName="/ppt/tags/tag805.xml" ContentType="application/vnd.openxmlformats-officedocument.presentationml.tags+xml"/>
  <Override PartName="/ppt/tags/tag806.xml" ContentType="application/vnd.openxmlformats-officedocument.presentationml.tags+xml"/>
  <Override PartName="/ppt/tags/tag807.xml" ContentType="application/vnd.openxmlformats-officedocument.presentationml.tags+xml"/>
  <Override PartName="/ppt/tags/tag808.xml" ContentType="application/vnd.openxmlformats-officedocument.presentationml.tags+xml"/>
  <Override PartName="/ppt/tags/tag809.xml" ContentType="application/vnd.openxmlformats-officedocument.presentationml.tags+xml"/>
  <Override PartName="/ppt/tags/tag810.xml" ContentType="application/vnd.openxmlformats-officedocument.presentationml.tags+xml"/>
  <Override PartName="/ppt/tags/tag811.xml" ContentType="application/vnd.openxmlformats-officedocument.presentationml.tags+xml"/>
  <Override PartName="/ppt/tags/tag812.xml" ContentType="application/vnd.openxmlformats-officedocument.presentationml.tags+xml"/>
  <Override PartName="/ppt/tags/tag813.xml" ContentType="application/vnd.openxmlformats-officedocument.presentationml.tags+xml"/>
  <Override PartName="/ppt/tags/tag814.xml" ContentType="application/vnd.openxmlformats-officedocument.presentationml.tags+xml"/>
  <Override PartName="/ppt/tags/tag815.xml" ContentType="application/vnd.openxmlformats-officedocument.presentationml.tags+xml"/>
  <Override PartName="/ppt/tags/tag816.xml" ContentType="application/vnd.openxmlformats-officedocument.presentationml.tags+xml"/>
  <Override PartName="/ppt/tags/tag817.xml" ContentType="application/vnd.openxmlformats-officedocument.presentationml.tags+xml"/>
  <Override PartName="/ppt/tags/tag818.xml" ContentType="application/vnd.openxmlformats-officedocument.presentationml.tags+xml"/>
  <Override PartName="/ppt/tags/tag819.xml" ContentType="application/vnd.openxmlformats-officedocument.presentationml.tags+xml"/>
  <Override PartName="/ppt/tags/tag820.xml" ContentType="application/vnd.openxmlformats-officedocument.presentationml.tags+xml"/>
  <Override PartName="/ppt/tags/tag821.xml" ContentType="application/vnd.openxmlformats-officedocument.presentationml.tags+xml"/>
  <Override PartName="/ppt/tags/tag822.xml" ContentType="application/vnd.openxmlformats-officedocument.presentationml.tags+xml"/>
  <Override PartName="/ppt/tags/tag823.xml" ContentType="application/vnd.openxmlformats-officedocument.presentationml.tags+xml"/>
  <Override PartName="/ppt/tags/tag824.xml" ContentType="application/vnd.openxmlformats-officedocument.presentationml.tags+xml"/>
  <Override PartName="/ppt/tags/tag825.xml" ContentType="application/vnd.openxmlformats-officedocument.presentationml.tags+xml"/>
  <Override PartName="/ppt/tags/tag826.xml" ContentType="application/vnd.openxmlformats-officedocument.presentationml.tags+xml"/>
  <Override PartName="/ppt/tags/tag827.xml" ContentType="application/vnd.openxmlformats-officedocument.presentationml.tags+xml"/>
  <Override PartName="/ppt/tags/tag828.xml" ContentType="application/vnd.openxmlformats-officedocument.presentationml.tags+xml"/>
  <Override PartName="/ppt/tags/tag829.xml" ContentType="application/vnd.openxmlformats-officedocument.presentationml.tags+xml"/>
  <Override PartName="/ppt/tags/tag830.xml" ContentType="application/vnd.openxmlformats-officedocument.presentationml.tags+xml"/>
  <Override PartName="/ppt/tags/tag831.xml" ContentType="application/vnd.openxmlformats-officedocument.presentationml.tags+xml"/>
  <Override PartName="/ppt/tags/tag832.xml" ContentType="application/vnd.openxmlformats-officedocument.presentationml.tags+xml"/>
  <Override PartName="/ppt/tags/tag833.xml" ContentType="application/vnd.openxmlformats-officedocument.presentationml.tags+xml"/>
  <Override PartName="/ppt/tags/tag834.xml" ContentType="application/vnd.openxmlformats-officedocument.presentationml.tags+xml"/>
  <Override PartName="/ppt/tags/tag835.xml" ContentType="application/vnd.openxmlformats-officedocument.presentationml.tags+xml"/>
  <Override PartName="/ppt/tags/tag836.xml" ContentType="application/vnd.openxmlformats-officedocument.presentationml.tags+xml"/>
  <Override PartName="/ppt/tags/tag837.xml" ContentType="application/vnd.openxmlformats-officedocument.presentationml.tags+xml"/>
  <Override PartName="/ppt/tags/tag838.xml" ContentType="application/vnd.openxmlformats-officedocument.presentationml.tags+xml"/>
  <Override PartName="/ppt/tags/tag839.xml" ContentType="application/vnd.openxmlformats-officedocument.presentationml.tags+xml"/>
  <Override PartName="/ppt/tags/tag840.xml" ContentType="application/vnd.openxmlformats-officedocument.presentationml.tags+xml"/>
  <Override PartName="/ppt/tags/tag841.xml" ContentType="application/vnd.openxmlformats-officedocument.presentationml.tags+xml"/>
  <Override PartName="/ppt/tags/tag842.xml" ContentType="application/vnd.openxmlformats-officedocument.presentationml.tags+xml"/>
  <Override PartName="/ppt/tags/tag843.xml" ContentType="application/vnd.openxmlformats-officedocument.presentationml.tags+xml"/>
  <Override PartName="/ppt/tags/tag844.xml" ContentType="application/vnd.openxmlformats-officedocument.presentationml.tags+xml"/>
  <Override PartName="/ppt/tags/tag845.xml" ContentType="application/vnd.openxmlformats-officedocument.presentationml.tags+xml"/>
  <Override PartName="/ppt/tags/tag846.xml" ContentType="application/vnd.openxmlformats-officedocument.presentationml.tags+xml"/>
  <Override PartName="/ppt/tags/tag847.xml" ContentType="application/vnd.openxmlformats-officedocument.presentationml.tags+xml"/>
  <Override PartName="/ppt/tags/tag848.xml" ContentType="application/vnd.openxmlformats-officedocument.presentationml.tags+xml"/>
  <Override PartName="/ppt/tags/tag849.xml" ContentType="application/vnd.openxmlformats-officedocument.presentationml.tags+xml"/>
  <Override PartName="/ppt/tags/tag850.xml" ContentType="application/vnd.openxmlformats-officedocument.presentationml.tags+xml"/>
  <Override PartName="/ppt/tags/tag851.xml" ContentType="application/vnd.openxmlformats-officedocument.presentationml.tags+xml"/>
  <Override PartName="/ppt/tags/tag852.xml" ContentType="application/vnd.openxmlformats-officedocument.presentationml.tags+xml"/>
  <Override PartName="/ppt/tags/tag853.xml" ContentType="application/vnd.openxmlformats-officedocument.presentationml.tags+xml"/>
  <Override PartName="/ppt/tags/tag854.xml" ContentType="application/vnd.openxmlformats-officedocument.presentationml.tags+xml"/>
  <Override PartName="/ppt/tags/tag855.xml" ContentType="application/vnd.openxmlformats-officedocument.presentationml.tags+xml"/>
  <Override PartName="/ppt/tags/tag856.xml" ContentType="application/vnd.openxmlformats-officedocument.presentationml.tags+xml"/>
  <Override PartName="/ppt/tags/tag857.xml" ContentType="application/vnd.openxmlformats-officedocument.presentationml.tags+xml"/>
  <Override PartName="/ppt/tags/tag858.xml" ContentType="application/vnd.openxmlformats-officedocument.presentationml.tags+xml"/>
  <Override PartName="/ppt/tags/tag859.xml" ContentType="application/vnd.openxmlformats-officedocument.presentationml.tags+xml"/>
  <Override PartName="/ppt/tags/tag860.xml" ContentType="application/vnd.openxmlformats-officedocument.presentationml.tags+xml"/>
  <Override PartName="/ppt/tags/tag861.xml" ContentType="application/vnd.openxmlformats-officedocument.presentationml.tags+xml"/>
  <Override PartName="/ppt/tags/tag862.xml" ContentType="application/vnd.openxmlformats-officedocument.presentationml.tags+xml"/>
  <Override PartName="/ppt/tags/tag863.xml" ContentType="application/vnd.openxmlformats-officedocument.presentationml.tags+xml"/>
  <Override PartName="/ppt/tags/tag864.xml" ContentType="application/vnd.openxmlformats-officedocument.presentationml.tags+xml"/>
  <Override PartName="/ppt/tags/tag865.xml" ContentType="application/vnd.openxmlformats-officedocument.presentationml.tags+xml"/>
  <Override PartName="/ppt/tags/tag866.xml" ContentType="application/vnd.openxmlformats-officedocument.presentationml.tags+xml"/>
  <Override PartName="/ppt/tags/tag867.xml" ContentType="application/vnd.openxmlformats-officedocument.presentationml.tags+xml"/>
  <Override PartName="/ppt/tags/tag868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71" r:id="rId2"/>
    <p:sldMasterId id="2147483683" r:id="rId3"/>
    <p:sldMasterId id="2147483695" r:id="rId4"/>
    <p:sldMasterId id="2147483707" r:id="rId5"/>
    <p:sldMasterId id="2147483719" r:id="rId6"/>
    <p:sldMasterId id="2147483731" r:id="rId7"/>
    <p:sldMasterId id="2147483743" r:id="rId8"/>
    <p:sldMasterId id="2147483755" r:id="rId9"/>
    <p:sldMasterId id="2147483767" r:id="rId10"/>
  </p:sldMasterIdLst>
  <p:sldIdLst>
    <p:sldId id="256" r:id="rId11"/>
    <p:sldId id="260" r:id="rId12"/>
    <p:sldId id="263" r:id="rId13"/>
    <p:sldId id="266" r:id="rId14"/>
    <p:sldId id="269" r:id="rId15"/>
    <p:sldId id="272" r:id="rId16"/>
    <p:sldId id="275" r:id="rId17"/>
    <p:sldId id="278" r:id="rId18"/>
    <p:sldId id="281" r:id="rId19"/>
    <p:sldId id="285" r:id="rId20"/>
    <p:sldId id="286" r:id="rId21"/>
    <p:sldId id="287" r:id="rId22"/>
    <p:sldId id="288" r:id="rId23"/>
    <p:sldId id="289" r:id="rId24"/>
    <p:sldId id="290" r:id="rId25"/>
    <p:sldId id="291" r:id="rId26"/>
  </p:sldIdLst>
  <p:sldSz cx="12193588" cy="6858000"/>
  <p:notesSz cx="6858000" cy="9144000"/>
  <p:embeddedFontLs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Comfortaa" panose="020B0604020202020204" charset="0"/>
      <p:regular r:id="rId31"/>
      <p:bold r:id="rId32"/>
    </p:embeddedFont>
  </p:embeddedFontLst>
  <p:custDataLst>
    <p:tags r:id="rId33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00"/>
    <p:restoredTop sz="0"/>
  </p:normalViewPr>
  <p:slideViewPr>
    <p:cSldViewPr>
      <p:cViewPr varScale="1">
        <p:scale>
          <a:sx n="114" d="100"/>
          <a:sy n="114" d="100"/>
        </p:scale>
        <p:origin x="51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3.xml"/><Relationship Id="rId18" Type="http://schemas.openxmlformats.org/officeDocument/2006/relationships/slide" Target="slides/slide8.xml"/><Relationship Id="rId26" Type="http://schemas.openxmlformats.org/officeDocument/2006/relationships/slide" Target="slides/slide16.xml"/><Relationship Id="rId21" Type="http://schemas.openxmlformats.org/officeDocument/2006/relationships/slide" Target="slides/slide11.xml"/><Relationship Id="rId34" Type="http://schemas.openxmlformats.org/officeDocument/2006/relationships/presProps" Target="presProps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2.xml"/><Relationship Id="rId17" Type="http://schemas.openxmlformats.org/officeDocument/2006/relationships/slide" Target="slides/slide7.xml"/><Relationship Id="rId25" Type="http://schemas.openxmlformats.org/officeDocument/2006/relationships/slide" Target="slides/slide15.xml"/><Relationship Id="rId33" Type="http://schemas.openxmlformats.org/officeDocument/2006/relationships/tags" Target="tags/tag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6.xml"/><Relationship Id="rId20" Type="http://schemas.openxmlformats.org/officeDocument/2006/relationships/slide" Target="slides/slide10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1.xml"/><Relationship Id="rId24" Type="http://schemas.openxmlformats.org/officeDocument/2006/relationships/slide" Target="slides/slide14.xml"/><Relationship Id="rId32" Type="http://schemas.openxmlformats.org/officeDocument/2006/relationships/font" Target="fonts/font6.fntdata"/><Relationship Id="rId37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5.xml"/><Relationship Id="rId23" Type="http://schemas.openxmlformats.org/officeDocument/2006/relationships/slide" Target="slides/slide13.xml"/><Relationship Id="rId28" Type="http://schemas.openxmlformats.org/officeDocument/2006/relationships/font" Target="fonts/font2.fntdata"/><Relationship Id="rId36" Type="http://schemas.openxmlformats.org/officeDocument/2006/relationships/theme" Target="theme/theme1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9.xml"/><Relationship Id="rId31" Type="http://schemas.openxmlformats.org/officeDocument/2006/relationships/font" Target="fonts/font5.fntdata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4.xml"/><Relationship Id="rId22" Type="http://schemas.openxmlformats.org/officeDocument/2006/relationships/slide" Target="slides/slide12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viewProps" Target="viewProps.xml"/><Relationship Id="rId8" Type="http://schemas.openxmlformats.org/officeDocument/2006/relationships/slideMaster" Target="slideMasters/slideMaster8.xml"/><Relationship Id="rId3" Type="http://schemas.openxmlformats.org/officeDocument/2006/relationships/slideMaster" Target="slideMasters/slideMaster3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1.xml"/><Relationship Id="rId4" Type="http://schemas.openxmlformats.org/officeDocument/2006/relationships/tags" Target="../tags/tag10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57.xml"/><Relationship Id="rId2" Type="http://schemas.openxmlformats.org/officeDocument/2006/relationships/tags" Target="../tags/tag56.xml"/><Relationship Id="rId1" Type="http://schemas.openxmlformats.org/officeDocument/2006/relationships/tags" Target="../tags/tag55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59.xml"/><Relationship Id="rId4" Type="http://schemas.openxmlformats.org/officeDocument/2006/relationships/tags" Target="../tags/tag58.xml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tags" Target="../tags/tag576.xml"/><Relationship Id="rId2" Type="http://schemas.openxmlformats.org/officeDocument/2006/relationships/tags" Target="../tags/tag575.xml"/><Relationship Id="rId1" Type="http://schemas.openxmlformats.org/officeDocument/2006/relationships/tags" Target="../tags/tag574.xml"/><Relationship Id="rId6" Type="http://schemas.openxmlformats.org/officeDocument/2006/relationships/slideMaster" Target="../slideMasters/slideMaster10.xml"/><Relationship Id="rId5" Type="http://schemas.openxmlformats.org/officeDocument/2006/relationships/tags" Target="../tags/tag578.xml"/><Relationship Id="rId4" Type="http://schemas.openxmlformats.org/officeDocument/2006/relationships/tags" Target="../tags/tag577.xml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tags" Target="../tags/tag581.xml"/><Relationship Id="rId2" Type="http://schemas.openxmlformats.org/officeDocument/2006/relationships/tags" Target="../tags/tag580.xml"/><Relationship Id="rId1" Type="http://schemas.openxmlformats.org/officeDocument/2006/relationships/tags" Target="../tags/tag579.xml"/><Relationship Id="rId6" Type="http://schemas.openxmlformats.org/officeDocument/2006/relationships/slideMaster" Target="../slideMasters/slideMaster10.xml"/><Relationship Id="rId5" Type="http://schemas.openxmlformats.org/officeDocument/2006/relationships/tags" Target="../tags/tag583.xml"/><Relationship Id="rId4" Type="http://schemas.openxmlformats.org/officeDocument/2006/relationships/tags" Target="../tags/tag582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tags" Target="../tags/tag586.xml"/><Relationship Id="rId2" Type="http://schemas.openxmlformats.org/officeDocument/2006/relationships/tags" Target="../tags/tag585.xml"/><Relationship Id="rId1" Type="http://schemas.openxmlformats.org/officeDocument/2006/relationships/tags" Target="../tags/tag584.xml"/><Relationship Id="rId6" Type="http://schemas.openxmlformats.org/officeDocument/2006/relationships/slideMaster" Target="../slideMasters/slideMaster10.xml"/><Relationship Id="rId5" Type="http://schemas.openxmlformats.org/officeDocument/2006/relationships/tags" Target="../tags/tag588.xml"/><Relationship Id="rId4" Type="http://schemas.openxmlformats.org/officeDocument/2006/relationships/tags" Target="../tags/tag587.xml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tags" Target="../tags/tag591.xml"/><Relationship Id="rId7" Type="http://schemas.openxmlformats.org/officeDocument/2006/relationships/slideMaster" Target="../slideMasters/slideMaster10.xml"/><Relationship Id="rId2" Type="http://schemas.openxmlformats.org/officeDocument/2006/relationships/tags" Target="../tags/tag590.xml"/><Relationship Id="rId1" Type="http://schemas.openxmlformats.org/officeDocument/2006/relationships/tags" Target="../tags/tag589.xml"/><Relationship Id="rId6" Type="http://schemas.openxmlformats.org/officeDocument/2006/relationships/tags" Target="../tags/tag594.xml"/><Relationship Id="rId5" Type="http://schemas.openxmlformats.org/officeDocument/2006/relationships/tags" Target="../tags/tag593.xml"/><Relationship Id="rId4" Type="http://schemas.openxmlformats.org/officeDocument/2006/relationships/tags" Target="../tags/tag592.xml"/></Relationships>
</file>

<file path=ppt/slideLayouts/_rels/slideLayout104.xml.rels><?xml version="1.0" encoding="UTF-8" standalone="yes"?>
<Relationships xmlns="http://schemas.openxmlformats.org/package/2006/relationships"><Relationship Id="rId8" Type="http://schemas.openxmlformats.org/officeDocument/2006/relationships/tags" Target="../tags/tag602.xml"/><Relationship Id="rId3" Type="http://schemas.openxmlformats.org/officeDocument/2006/relationships/tags" Target="../tags/tag597.xml"/><Relationship Id="rId7" Type="http://schemas.openxmlformats.org/officeDocument/2006/relationships/tags" Target="../tags/tag601.xml"/><Relationship Id="rId2" Type="http://schemas.openxmlformats.org/officeDocument/2006/relationships/tags" Target="../tags/tag596.xml"/><Relationship Id="rId1" Type="http://schemas.openxmlformats.org/officeDocument/2006/relationships/tags" Target="../tags/tag595.xml"/><Relationship Id="rId6" Type="http://schemas.openxmlformats.org/officeDocument/2006/relationships/tags" Target="../tags/tag600.xml"/><Relationship Id="rId5" Type="http://schemas.openxmlformats.org/officeDocument/2006/relationships/tags" Target="../tags/tag599.xml"/><Relationship Id="rId4" Type="http://schemas.openxmlformats.org/officeDocument/2006/relationships/tags" Target="../tags/tag598.xml"/><Relationship Id="rId9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tags" Target="../tags/tag605.xml"/><Relationship Id="rId2" Type="http://schemas.openxmlformats.org/officeDocument/2006/relationships/tags" Target="../tags/tag604.xml"/><Relationship Id="rId1" Type="http://schemas.openxmlformats.org/officeDocument/2006/relationships/tags" Target="../tags/tag603.xml"/><Relationship Id="rId5" Type="http://schemas.openxmlformats.org/officeDocument/2006/relationships/slideMaster" Target="../slideMasters/slideMaster10.xml"/><Relationship Id="rId4" Type="http://schemas.openxmlformats.org/officeDocument/2006/relationships/tags" Target="../tags/tag606.xml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tags" Target="../tags/tag609.xml"/><Relationship Id="rId2" Type="http://schemas.openxmlformats.org/officeDocument/2006/relationships/tags" Target="../tags/tag608.xml"/><Relationship Id="rId1" Type="http://schemas.openxmlformats.org/officeDocument/2006/relationships/tags" Target="../tags/tag607.xml"/><Relationship Id="rId4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tags" Target="../tags/tag612.xml"/><Relationship Id="rId7" Type="http://schemas.openxmlformats.org/officeDocument/2006/relationships/slideMaster" Target="../slideMasters/slideMaster10.xml"/><Relationship Id="rId2" Type="http://schemas.openxmlformats.org/officeDocument/2006/relationships/tags" Target="../tags/tag611.xml"/><Relationship Id="rId1" Type="http://schemas.openxmlformats.org/officeDocument/2006/relationships/tags" Target="../tags/tag610.xml"/><Relationship Id="rId6" Type="http://schemas.openxmlformats.org/officeDocument/2006/relationships/tags" Target="../tags/tag615.xml"/><Relationship Id="rId5" Type="http://schemas.openxmlformats.org/officeDocument/2006/relationships/tags" Target="../tags/tag614.xml"/><Relationship Id="rId4" Type="http://schemas.openxmlformats.org/officeDocument/2006/relationships/tags" Target="../tags/tag613.xml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tags" Target="../tags/tag618.xml"/><Relationship Id="rId7" Type="http://schemas.openxmlformats.org/officeDocument/2006/relationships/slideMaster" Target="../slideMasters/slideMaster10.xml"/><Relationship Id="rId2" Type="http://schemas.openxmlformats.org/officeDocument/2006/relationships/tags" Target="../tags/tag617.xml"/><Relationship Id="rId1" Type="http://schemas.openxmlformats.org/officeDocument/2006/relationships/tags" Target="../tags/tag616.xml"/><Relationship Id="rId6" Type="http://schemas.openxmlformats.org/officeDocument/2006/relationships/tags" Target="../tags/tag621.xml"/><Relationship Id="rId5" Type="http://schemas.openxmlformats.org/officeDocument/2006/relationships/tags" Target="../tags/tag620.xml"/><Relationship Id="rId4" Type="http://schemas.openxmlformats.org/officeDocument/2006/relationships/tags" Target="../tags/tag619.xml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tags" Target="../tags/tag624.xml"/><Relationship Id="rId2" Type="http://schemas.openxmlformats.org/officeDocument/2006/relationships/tags" Target="../tags/tag623.xml"/><Relationship Id="rId1" Type="http://schemas.openxmlformats.org/officeDocument/2006/relationships/tags" Target="../tags/tag622.xml"/><Relationship Id="rId6" Type="http://schemas.openxmlformats.org/officeDocument/2006/relationships/slideMaster" Target="../slideMasters/slideMaster10.xml"/><Relationship Id="rId5" Type="http://schemas.openxmlformats.org/officeDocument/2006/relationships/tags" Target="../tags/tag626.xml"/><Relationship Id="rId4" Type="http://schemas.openxmlformats.org/officeDocument/2006/relationships/tags" Target="../tags/tag625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62.xml"/><Relationship Id="rId2" Type="http://schemas.openxmlformats.org/officeDocument/2006/relationships/tags" Target="../tags/tag61.xml"/><Relationship Id="rId1" Type="http://schemas.openxmlformats.org/officeDocument/2006/relationships/tags" Target="../tags/tag60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64.xml"/><Relationship Id="rId4" Type="http://schemas.openxmlformats.org/officeDocument/2006/relationships/tags" Target="../tags/tag63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tags" Target="../tags/tag629.xml"/><Relationship Id="rId2" Type="http://schemas.openxmlformats.org/officeDocument/2006/relationships/tags" Target="../tags/tag628.xml"/><Relationship Id="rId1" Type="http://schemas.openxmlformats.org/officeDocument/2006/relationships/tags" Target="../tags/tag627.xml"/><Relationship Id="rId6" Type="http://schemas.openxmlformats.org/officeDocument/2006/relationships/slideMaster" Target="../slideMasters/slideMaster10.xml"/><Relationship Id="rId5" Type="http://schemas.openxmlformats.org/officeDocument/2006/relationships/tags" Target="../tags/tag631.xml"/><Relationship Id="rId4" Type="http://schemas.openxmlformats.org/officeDocument/2006/relationships/tags" Target="../tags/tag630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tags" Target="../tags/tag72.xml"/><Relationship Id="rId2" Type="http://schemas.openxmlformats.org/officeDocument/2006/relationships/tags" Target="../tags/tag71.xml"/><Relationship Id="rId1" Type="http://schemas.openxmlformats.org/officeDocument/2006/relationships/tags" Target="../tags/tag70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74.xml"/><Relationship Id="rId4" Type="http://schemas.openxmlformats.org/officeDocument/2006/relationships/tags" Target="../tags/tag7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tags" Target="../tags/tag77.xml"/><Relationship Id="rId2" Type="http://schemas.openxmlformats.org/officeDocument/2006/relationships/tags" Target="../tags/tag76.xml"/><Relationship Id="rId1" Type="http://schemas.openxmlformats.org/officeDocument/2006/relationships/tags" Target="../tags/tag75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79.xml"/><Relationship Id="rId4" Type="http://schemas.openxmlformats.org/officeDocument/2006/relationships/tags" Target="../tags/tag78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tags" Target="../tags/tag82.xml"/><Relationship Id="rId2" Type="http://schemas.openxmlformats.org/officeDocument/2006/relationships/tags" Target="../tags/tag81.xml"/><Relationship Id="rId1" Type="http://schemas.openxmlformats.org/officeDocument/2006/relationships/tags" Target="../tags/tag80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84.xml"/><Relationship Id="rId4" Type="http://schemas.openxmlformats.org/officeDocument/2006/relationships/tags" Target="../tags/tag83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tags" Target="../tags/tag87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86.xml"/><Relationship Id="rId1" Type="http://schemas.openxmlformats.org/officeDocument/2006/relationships/tags" Target="../tags/tag85.xml"/><Relationship Id="rId6" Type="http://schemas.openxmlformats.org/officeDocument/2006/relationships/tags" Target="../tags/tag90.xml"/><Relationship Id="rId5" Type="http://schemas.openxmlformats.org/officeDocument/2006/relationships/tags" Target="../tags/tag89.xml"/><Relationship Id="rId4" Type="http://schemas.openxmlformats.org/officeDocument/2006/relationships/tags" Target="../tags/tag88.xm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tags" Target="../tags/tag98.xml"/><Relationship Id="rId3" Type="http://schemas.openxmlformats.org/officeDocument/2006/relationships/tags" Target="../tags/tag93.xml"/><Relationship Id="rId7" Type="http://schemas.openxmlformats.org/officeDocument/2006/relationships/tags" Target="../tags/tag97.xml"/><Relationship Id="rId2" Type="http://schemas.openxmlformats.org/officeDocument/2006/relationships/tags" Target="../tags/tag92.xml"/><Relationship Id="rId1" Type="http://schemas.openxmlformats.org/officeDocument/2006/relationships/tags" Target="../tags/tag91.xml"/><Relationship Id="rId6" Type="http://schemas.openxmlformats.org/officeDocument/2006/relationships/tags" Target="../tags/tag96.xml"/><Relationship Id="rId5" Type="http://schemas.openxmlformats.org/officeDocument/2006/relationships/tags" Target="../tags/tag95.xml"/><Relationship Id="rId4" Type="http://schemas.openxmlformats.org/officeDocument/2006/relationships/tags" Target="../tags/tag94.xml"/><Relationship Id="rId9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tags" Target="../tags/tag101.xml"/><Relationship Id="rId2" Type="http://schemas.openxmlformats.org/officeDocument/2006/relationships/tags" Target="../tags/tag100.xml"/><Relationship Id="rId1" Type="http://schemas.openxmlformats.org/officeDocument/2006/relationships/tags" Target="../tags/tag99.xml"/><Relationship Id="rId5" Type="http://schemas.openxmlformats.org/officeDocument/2006/relationships/slideMaster" Target="../slideMasters/slideMaster2.xml"/><Relationship Id="rId4" Type="http://schemas.openxmlformats.org/officeDocument/2006/relationships/tags" Target="../tags/tag10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tags" Target="../tags/tag105.xml"/><Relationship Id="rId2" Type="http://schemas.openxmlformats.org/officeDocument/2006/relationships/tags" Target="../tags/tag104.xml"/><Relationship Id="rId1" Type="http://schemas.openxmlformats.org/officeDocument/2006/relationships/tags" Target="../tags/tag103.xml"/><Relationship Id="rId4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tags" Target="../tags/tag108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107.xml"/><Relationship Id="rId1" Type="http://schemas.openxmlformats.org/officeDocument/2006/relationships/tags" Target="../tags/tag106.xml"/><Relationship Id="rId6" Type="http://schemas.openxmlformats.org/officeDocument/2006/relationships/tags" Target="../tags/tag111.xml"/><Relationship Id="rId5" Type="http://schemas.openxmlformats.org/officeDocument/2006/relationships/tags" Target="../tags/tag110.xml"/><Relationship Id="rId4" Type="http://schemas.openxmlformats.org/officeDocument/2006/relationships/tags" Target="../tags/tag109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14.xml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6.xml"/><Relationship Id="rId4" Type="http://schemas.openxmlformats.org/officeDocument/2006/relationships/tags" Target="../tags/tag15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tags" Target="../tags/tag114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113.xml"/><Relationship Id="rId1" Type="http://schemas.openxmlformats.org/officeDocument/2006/relationships/tags" Target="../tags/tag112.xml"/><Relationship Id="rId6" Type="http://schemas.openxmlformats.org/officeDocument/2006/relationships/tags" Target="../tags/tag117.xml"/><Relationship Id="rId5" Type="http://schemas.openxmlformats.org/officeDocument/2006/relationships/tags" Target="../tags/tag116.xml"/><Relationship Id="rId4" Type="http://schemas.openxmlformats.org/officeDocument/2006/relationships/tags" Target="../tags/tag115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tags" Target="../tags/tag120.xml"/><Relationship Id="rId2" Type="http://schemas.openxmlformats.org/officeDocument/2006/relationships/tags" Target="../tags/tag119.xml"/><Relationship Id="rId1" Type="http://schemas.openxmlformats.org/officeDocument/2006/relationships/tags" Target="../tags/tag118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122.xml"/><Relationship Id="rId4" Type="http://schemas.openxmlformats.org/officeDocument/2006/relationships/tags" Target="../tags/tag12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tags" Target="../tags/tag125.xml"/><Relationship Id="rId2" Type="http://schemas.openxmlformats.org/officeDocument/2006/relationships/tags" Target="../tags/tag124.xml"/><Relationship Id="rId1" Type="http://schemas.openxmlformats.org/officeDocument/2006/relationships/tags" Target="../tags/tag123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127.xml"/><Relationship Id="rId4" Type="http://schemas.openxmlformats.org/officeDocument/2006/relationships/tags" Target="../tags/tag126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tags" Target="../tags/tag135.xml"/><Relationship Id="rId2" Type="http://schemas.openxmlformats.org/officeDocument/2006/relationships/tags" Target="../tags/tag134.xml"/><Relationship Id="rId1" Type="http://schemas.openxmlformats.org/officeDocument/2006/relationships/tags" Target="../tags/tag133.xml"/><Relationship Id="rId6" Type="http://schemas.openxmlformats.org/officeDocument/2006/relationships/slideMaster" Target="../slideMasters/slideMaster3.xml"/><Relationship Id="rId5" Type="http://schemas.openxmlformats.org/officeDocument/2006/relationships/tags" Target="../tags/tag137.xml"/><Relationship Id="rId4" Type="http://schemas.openxmlformats.org/officeDocument/2006/relationships/tags" Target="../tags/tag136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tags" Target="../tags/tag140.xml"/><Relationship Id="rId2" Type="http://schemas.openxmlformats.org/officeDocument/2006/relationships/tags" Target="../tags/tag139.xml"/><Relationship Id="rId1" Type="http://schemas.openxmlformats.org/officeDocument/2006/relationships/tags" Target="../tags/tag138.xml"/><Relationship Id="rId6" Type="http://schemas.openxmlformats.org/officeDocument/2006/relationships/slideMaster" Target="../slideMasters/slideMaster3.xml"/><Relationship Id="rId5" Type="http://schemas.openxmlformats.org/officeDocument/2006/relationships/tags" Target="../tags/tag142.xml"/><Relationship Id="rId4" Type="http://schemas.openxmlformats.org/officeDocument/2006/relationships/tags" Target="../tags/tag14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tags" Target="../tags/tag145.xml"/><Relationship Id="rId2" Type="http://schemas.openxmlformats.org/officeDocument/2006/relationships/tags" Target="../tags/tag144.xml"/><Relationship Id="rId1" Type="http://schemas.openxmlformats.org/officeDocument/2006/relationships/tags" Target="../tags/tag143.xml"/><Relationship Id="rId6" Type="http://schemas.openxmlformats.org/officeDocument/2006/relationships/slideMaster" Target="../slideMasters/slideMaster3.xml"/><Relationship Id="rId5" Type="http://schemas.openxmlformats.org/officeDocument/2006/relationships/tags" Target="../tags/tag147.xml"/><Relationship Id="rId4" Type="http://schemas.openxmlformats.org/officeDocument/2006/relationships/tags" Target="../tags/tag146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tags" Target="../tags/tag150.xml"/><Relationship Id="rId7" Type="http://schemas.openxmlformats.org/officeDocument/2006/relationships/slideMaster" Target="../slideMasters/slideMaster3.xml"/><Relationship Id="rId2" Type="http://schemas.openxmlformats.org/officeDocument/2006/relationships/tags" Target="../tags/tag149.xml"/><Relationship Id="rId1" Type="http://schemas.openxmlformats.org/officeDocument/2006/relationships/tags" Target="../tags/tag148.xml"/><Relationship Id="rId6" Type="http://schemas.openxmlformats.org/officeDocument/2006/relationships/tags" Target="../tags/tag153.xml"/><Relationship Id="rId5" Type="http://schemas.openxmlformats.org/officeDocument/2006/relationships/tags" Target="../tags/tag152.xml"/><Relationship Id="rId4" Type="http://schemas.openxmlformats.org/officeDocument/2006/relationships/tags" Target="../tags/tag151.xml"/></Relationships>
</file>

<file path=ppt/slideLayouts/_rels/slideLayout27.xml.rels><?xml version="1.0" encoding="UTF-8" standalone="yes"?>
<Relationships xmlns="http://schemas.openxmlformats.org/package/2006/relationships"><Relationship Id="rId8" Type="http://schemas.openxmlformats.org/officeDocument/2006/relationships/tags" Target="../tags/tag161.xml"/><Relationship Id="rId3" Type="http://schemas.openxmlformats.org/officeDocument/2006/relationships/tags" Target="../tags/tag156.xml"/><Relationship Id="rId7" Type="http://schemas.openxmlformats.org/officeDocument/2006/relationships/tags" Target="../tags/tag160.xml"/><Relationship Id="rId2" Type="http://schemas.openxmlformats.org/officeDocument/2006/relationships/tags" Target="../tags/tag155.xml"/><Relationship Id="rId1" Type="http://schemas.openxmlformats.org/officeDocument/2006/relationships/tags" Target="../tags/tag154.xml"/><Relationship Id="rId6" Type="http://schemas.openxmlformats.org/officeDocument/2006/relationships/tags" Target="../tags/tag159.xml"/><Relationship Id="rId5" Type="http://schemas.openxmlformats.org/officeDocument/2006/relationships/tags" Target="../tags/tag158.xml"/><Relationship Id="rId4" Type="http://schemas.openxmlformats.org/officeDocument/2006/relationships/tags" Target="../tags/tag157.xml"/><Relationship Id="rId9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tags" Target="../tags/tag164.xml"/><Relationship Id="rId2" Type="http://schemas.openxmlformats.org/officeDocument/2006/relationships/tags" Target="../tags/tag163.xml"/><Relationship Id="rId1" Type="http://schemas.openxmlformats.org/officeDocument/2006/relationships/tags" Target="../tags/tag162.xml"/><Relationship Id="rId5" Type="http://schemas.openxmlformats.org/officeDocument/2006/relationships/slideMaster" Target="../slideMasters/slideMaster3.xml"/><Relationship Id="rId4" Type="http://schemas.openxmlformats.org/officeDocument/2006/relationships/tags" Target="../tags/tag165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tags" Target="../tags/tag168.xml"/><Relationship Id="rId2" Type="http://schemas.openxmlformats.org/officeDocument/2006/relationships/tags" Target="../tags/tag167.xml"/><Relationship Id="rId1" Type="http://schemas.openxmlformats.org/officeDocument/2006/relationships/tags" Target="../tags/tag166.xml"/><Relationship Id="rId4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19.xml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21.xml"/><Relationship Id="rId4" Type="http://schemas.openxmlformats.org/officeDocument/2006/relationships/tags" Target="../tags/tag20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tags" Target="../tags/tag171.xml"/><Relationship Id="rId7" Type="http://schemas.openxmlformats.org/officeDocument/2006/relationships/slideMaster" Target="../slideMasters/slideMaster3.xml"/><Relationship Id="rId2" Type="http://schemas.openxmlformats.org/officeDocument/2006/relationships/tags" Target="../tags/tag170.xml"/><Relationship Id="rId1" Type="http://schemas.openxmlformats.org/officeDocument/2006/relationships/tags" Target="../tags/tag169.xml"/><Relationship Id="rId6" Type="http://schemas.openxmlformats.org/officeDocument/2006/relationships/tags" Target="../tags/tag174.xml"/><Relationship Id="rId5" Type="http://schemas.openxmlformats.org/officeDocument/2006/relationships/tags" Target="../tags/tag173.xml"/><Relationship Id="rId4" Type="http://schemas.openxmlformats.org/officeDocument/2006/relationships/tags" Target="../tags/tag17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tags" Target="../tags/tag177.xml"/><Relationship Id="rId7" Type="http://schemas.openxmlformats.org/officeDocument/2006/relationships/slideMaster" Target="../slideMasters/slideMaster3.xml"/><Relationship Id="rId2" Type="http://schemas.openxmlformats.org/officeDocument/2006/relationships/tags" Target="../tags/tag176.xml"/><Relationship Id="rId1" Type="http://schemas.openxmlformats.org/officeDocument/2006/relationships/tags" Target="../tags/tag175.xml"/><Relationship Id="rId6" Type="http://schemas.openxmlformats.org/officeDocument/2006/relationships/tags" Target="../tags/tag180.xml"/><Relationship Id="rId5" Type="http://schemas.openxmlformats.org/officeDocument/2006/relationships/tags" Target="../tags/tag179.xml"/><Relationship Id="rId4" Type="http://schemas.openxmlformats.org/officeDocument/2006/relationships/tags" Target="../tags/tag178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tags" Target="../tags/tag183.xml"/><Relationship Id="rId2" Type="http://schemas.openxmlformats.org/officeDocument/2006/relationships/tags" Target="../tags/tag182.xml"/><Relationship Id="rId1" Type="http://schemas.openxmlformats.org/officeDocument/2006/relationships/tags" Target="../tags/tag181.xml"/><Relationship Id="rId6" Type="http://schemas.openxmlformats.org/officeDocument/2006/relationships/slideMaster" Target="../slideMasters/slideMaster3.xml"/><Relationship Id="rId5" Type="http://schemas.openxmlformats.org/officeDocument/2006/relationships/tags" Target="../tags/tag185.xml"/><Relationship Id="rId4" Type="http://schemas.openxmlformats.org/officeDocument/2006/relationships/tags" Target="../tags/tag184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tags" Target="../tags/tag188.xml"/><Relationship Id="rId2" Type="http://schemas.openxmlformats.org/officeDocument/2006/relationships/tags" Target="../tags/tag187.xml"/><Relationship Id="rId1" Type="http://schemas.openxmlformats.org/officeDocument/2006/relationships/tags" Target="../tags/tag186.xml"/><Relationship Id="rId6" Type="http://schemas.openxmlformats.org/officeDocument/2006/relationships/slideMaster" Target="../slideMasters/slideMaster3.xml"/><Relationship Id="rId5" Type="http://schemas.openxmlformats.org/officeDocument/2006/relationships/tags" Target="../tags/tag190.xml"/><Relationship Id="rId4" Type="http://schemas.openxmlformats.org/officeDocument/2006/relationships/tags" Target="../tags/tag189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tags" Target="../tags/tag198.xml"/><Relationship Id="rId2" Type="http://schemas.openxmlformats.org/officeDocument/2006/relationships/tags" Target="../tags/tag197.xml"/><Relationship Id="rId1" Type="http://schemas.openxmlformats.org/officeDocument/2006/relationships/tags" Target="../tags/tag196.xml"/><Relationship Id="rId6" Type="http://schemas.openxmlformats.org/officeDocument/2006/relationships/slideMaster" Target="../slideMasters/slideMaster4.xml"/><Relationship Id="rId5" Type="http://schemas.openxmlformats.org/officeDocument/2006/relationships/tags" Target="../tags/tag200.xml"/><Relationship Id="rId4" Type="http://schemas.openxmlformats.org/officeDocument/2006/relationships/tags" Target="../tags/tag199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tags" Target="../tags/tag203.xml"/><Relationship Id="rId2" Type="http://schemas.openxmlformats.org/officeDocument/2006/relationships/tags" Target="../tags/tag202.xml"/><Relationship Id="rId1" Type="http://schemas.openxmlformats.org/officeDocument/2006/relationships/tags" Target="../tags/tag201.xml"/><Relationship Id="rId6" Type="http://schemas.openxmlformats.org/officeDocument/2006/relationships/slideMaster" Target="../slideMasters/slideMaster4.xml"/><Relationship Id="rId5" Type="http://schemas.openxmlformats.org/officeDocument/2006/relationships/tags" Target="../tags/tag205.xml"/><Relationship Id="rId4" Type="http://schemas.openxmlformats.org/officeDocument/2006/relationships/tags" Target="../tags/tag204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tags" Target="../tags/tag208.xml"/><Relationship Id="rId2" Type="http://schemas.openxmlformats.org/officeDocument/2006/relationships/tags" Target="../tags/tag207.xml"/><Relationship Id="rId1" Type="http://schemas.openxmlformats.org/officeDocument/2006/relationships/tags" Target="../tags/tag206.xml"/><Relationship Id="rId6" Type="http://schemas.openxmlformats.org/officeDocument/2006/relationships/slideMaster" Target="../slideMasters/slideMaster4.xml"/><Relationship Id="rId5" Type="http://schemas.openxmlformats.org/officeDocument/2006/relationships/tags" Target="../tags/tag210.xml"/><Relationship Id="rId4" Type="http://schemas.openxmlformats.org/officeDocument/2006/relationships/tags" Target="../tags/tag209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tags" Target="../tags/tag213.xml"/><Relationship Id="rId7" Type="http://schemas.openxmlformats.org/officeDocument/2006/relationships/slideMaster" Target="../slideMasters/slideMaster4.xml"/><Relationship Id="rId2" Type="http://schemas.openxmlformats.org/officeDocument/2006/relationships/tags" Target="../tags/tag212.xml"/><Relationship Id="rId1" Type="http://schemas.openxmlformats.org/officeDocument/2006/relationships/tags" Target="../tags/tag211.xml"/><Relationship Id="rId6" Type="http://schemas.openxmlformats.org/officeDocument/2006/relationships/tags" Target="../tags/tag216.xml"/><Relationship Id="rId5" Type="http://schemas.openxmlformats.org/officeDocument/2006/relationships/tags" Target="../tags/tag215.xml"/><Relationship Id="rId4" Type="http://schemas.openxmlformats.org/officeDocument/2006/relationships/tags" Target="../tags/tag214.xml"/></Relationships>
</file>

<file path=ppt/slideLayouts/_rels/slideLayout38.xml.rels><?xml version="1.0" encoding="UTF-8" standalone="yes"?>
<Relationships xmlns="http://schemas.openxmlformats.org/package/2006/relationships"><Relationship Id="rId8" Type="http://schemas.openxmlformats.org/officeDocument/2006/relationships/tags" Target="../tags/tag224.xml"/><Relationship Id="rId3" Type="http://schemas.openxmlformats.org/officeDocument/2006/relationships/tags" Target="../tags/tag219.xml"/><Relationship Id="rId7" Type="http://schemas.openxmlformats.org/officeDocument/2006/relationships/tags" Target="../tags/tag223.xml"/><Relationship Id="rId2" Type="http://schemas.openxmlformats.org/officeDocument/2006/relationships/tags" Target="../tags/tag218.xml"/><Relationship Id="rId1" Type="http://schemas.openxmlformats.org/officeDocument/2006/relationships/tags" Target="../tags/tag217.xml"/><Relationship Id="rId6" Type="http://schemas.openxmlformats.org/officeDocument/2006/relationships/tags" Target="../tags/tag222.xml"/><Relationship Id="rId5" Type="http://schemas.openxmlformats.org/officeDocument/2006/relationships/tags" Target="../tags/tag221.xml"/><Relationship Id="rId4" Type="http://schemas.openxmlformats.org/officeDocument/2006/relationships/tags" Target="../tags/tag220.xml"/><Relationship Id="rId9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tags" Target="../tags/tag227.xml"/><Relationship Id="rId2" Type="http://schemas.openxmlformats.org/officeDocument/2006/relationships/tags" Target="../tags/tag226.xml"/><Relationship Id="rId1" Type="http://schemas.openxmlformats.org/officeDocument/2006/relationships/tags" Target="../tags/tag225.xml"/><Relationship Id="rId5" Type="http://schemas.openxmlformats.org/officeDocument/2006/relationships/slideMaster" Target="../slideMasters/slideMaster4.xml"/><Relationship Id="rId4" Type="http://schemas.openxmlformats.org/officeDocument/2006/relationships/tags" Target="../tags/tag228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24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tags" Target="../tags/tag27.xml"/><Relationship Id="rId5" Type="http://schemas.openxmlformats.org/officeDocument/2006/relationships/tags" Target="../tags/tag26.xml"/><Relationship Id="rId4" Type="http://schemas.openxmlformats.org/officeDocument/2006/relationships/tags" Target="../tags/tag25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tags" Target="../tags/tag231.xml"/><Relationship Id="rId2" Type="http://schemas.openxmlformats.org/officeDocument/2006/relationships/tags" Target="../tags/tag230.xml"/><Relationship Id="rId1" Type="http://schemas.openxmlformats.org/officeDocument/2006/relationships/tags" Target="../tags/tag229.xml"/><Relationship Id="rId4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tags" Target="../tags/tag234.xml"/><Relationship Id="rId7" Type="http://schemas.openxmlformats.org/officeDocument/2006/relationships/slideMaster" Target="../slideMasters/slideMaster4.xml"/><Relationship Id="rId2" Type="http://schemas.openxmlformats.org/officeDocument/2006/relationships/tags" Target="../tags/tag233.xml"/><Relationship Id="rId1" Type="http://schemas.openxmlformats.org/officeDocument/2006/relationships/tags" Target="../tags/tag232.xml"/><Relationship Id="rId6" Type="http://schemas.openxmlformats.org/officeDocument/2006/relationships/tags" Target="../tags/tag237.xml"/><Relationship Id="rId5" Type="http://schemas.openxmlformats.org/officeDocument/2006/relationships/tags" Target="../tags/tag236.xml"/><Relationship Id="rId4" Type="http://schemas.openxmlformats.org/officeDocument/2006/relationships/tags" Target="../tags/tag235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tags" Target="../tags/tag240.xml"/><Relationship Id="rId7" Type="http://schemas.openxmlformats.org/officeDocument/2006/relationships/slideMaster" Target="../slideMasters/slideMaster4.xml"/><Relationship Id="rId2" Type="http://schemas.openxmlformats.org/officeDocument/2006/relationships/tags" Target="../tags/tag239.xml"/><Relationship Id="rId1" Type="http://schemas.openxmlformats.org/officeDocument/2006/relationships/tags" Target="../tags/tag238.xml"/><Relationship Id="rId6" Type="http://schemas.openxmlformats.org/officeDocument/2006/relationships/tags" Target="../tags/tag243.xml"/><Relationship Id="rId5" Type="http://schemas.openxmlformats.org/officeDocument/2006/relationships/tags" Target="../tags/tag242.xml"/><Relationship Id="rId4" Type="http://schemas.openxmlformats.org/officeDocument/2006/relationships/tags" Target="../tags/tag24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tags" Target="../tags/tag246.xml"/><Relationship Id="rId2" Type="http://schemas.openxmlformats.org/officeDocument/2006/relationships/tags" Target="../tags/tag245.xml"/><Relationship Id="rId1" Type="http://schemas.openxmlformats.org/officeDocument/2006/relationships/tags" Target="../tags/tag244.xml"/><Relationship Id="rId6" Type="http://schemas.openxmlformats.org/officeDocument/2006/relationships/slideMaster" Target="../slideMasters/slideMaster4.xml"/><Relationship Id="rId5" Type="http://schemas.openxmlformats.org/officeDocument/2006/relationships/tags" Target="../tags/tag248.xml"/><Relationship Id="rId4" Type="http://schemas.openxmlformats.org/officeDocument/2006/relationships/tags" Target="../tags/tag247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tags" Target="../tags/tag251.xml"/><Relationship Id="rId2" Type="http://schemas.openxmlformats.org/officeDocument/2006/relationships/tags" Target="../tags/tag250.xml"/><Relationship Id="rId1" Type="http://schemas.openxmlformats.org/officeDocument/2006/relationships/tags" Target="../tags/tag249.xml"/><Relationship Id="rId6" Type="http://schemas.openxmlformats.org/officeDocument/2006/relationships/slideMaster" Target="../slideMasters/slideMaster4.xml"/><Relationship Id="rId5" Type="http://schemas.openxmlformats.org/officeDocument/2006/relationships/tags" Target="../tags/tag253.xml"/><Relationship Id="rId4" Type="http://schemas.openxmlformats.org/officeDocument/2006/relationships/tags" Target="../tags/tag252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tags" Target="../tags/tag261.xml"/><Relationship Id="rId2" Type="http://schemas.openxmlformats.org/officeDocument/2006/relationships/tags" Target="../tags/tag260.xml"/><Relationship Id="rId1" Type="http://schemas.openxmlformats.org/officeDocument/2006/relationships/tags" Target="../tags/tag259.xml"/><Relationship Id="rId6" Type="http://schemas.openxmlformats.org/officeDocument/2006/relationships/slideMaster" Target="../slideMasters/slideMaster5.xml"/><Relationship Id="rId5" Type="http://schemas.openxmlformats.org/officeDocument/2006/relationships/tags" Target="../tags/tag263.xml"/><Relationship Id="rId4" Type="http://schemas.openxmlformats.org/officeDocument/2006/relationships/tags" Target="../tags/tag262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tags" Target="../tags/tag266.xml"/><Relationship Id="rId2" Type="http://schemas.openxmlformats.org/officeDocument/2006/relationships/tags" Target="../tags/tag265.xml"/><Relationship Id="rId1" Type="http://schemas.openxmlformats.org/officeDocument/2006/relationships/tags" Target="../tags/tag264.xml"/><Relationship Id="rId6" Type="http://schemas.openxmlformats.org/officeDocument/2006/relationships/slideMaster" Target="../slideMasters/slideMaster5.xml"/><Relationship Id="rId5" Type="http://schemas.openxmlformats.org/officeDocument/2006/relationships/tags" Target="../tags/tag268.xml"/><Relationship Id="rId4" Type="http://schemas.openxmlformats.org/officeDocument/2006/relationships/tags" Target="../tags/tag267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tags" Target="../tags/tag271.xml"/><Relationship Id="rId2" Type="http://schemas.openxmlformats.org/officeDocument/2006/relationships/tags" Target="../tags/tag270.xml"/><Relationship Id="rId1" Type="http://schemas.openxmlformats.org/officeDocument/2006/relationships/tags" Target="../tags/tag269.xml"/><Relationship Id="rId6" Type="http://schemas.openxmlformats.org/officeDocument/2006/relationships/slideMaster" Target="../slideMasters/slideMaster5.xml"/><Relationship Id="rId5" Type="http://schemas.openxmlformats.org/officeDocument/2006/relationships/tags" Target="../tags/tag273.xml"/><Relationship Id="rId4" Type="http://schemas.openxmlformats.org/officeDocument/2006/relationships/tags" Target="../tags/tag272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tags" Target="../tags/tag276.xml"/><Relationship Id="rId7" Type="http://schemas.openxmlformats.org/officeDocument/2006/relationships/slideMaster" Target="../slideMasters/slideMaster5.xml"/><Relationship Id="rId2" Type="http://schemas.openxmlformats.org/officeDocument/2006/relationships/tags" Target="../tags/tag275.xml"/><Relationship Id="rId1" Type="http://schemas.openxmlformats.org/officeDocument/2006/relationships/tags" Target="../tags/tag274.xml"/><Relationship Id="rId6" Type="http://schemas.openxmlformats.org/officeDocument/2006/relationships/tags" Target="../tags/tag279.xml"/><Relationship Id="rId5" Type="http://schemas.openxmlformats.org/officeDocument/2006/relationships/tags" Target="../tags/tag278.xml"/><Relationship Id="rId4" Type="http://schemas.openxmlformats.org/officeDocument/2006/relationships/tags" Target="../tags/tag277.xml"/></Relationships>
</file>

<file path=ppt/slideLayouts/_rels/slideLayout49.xml.rels><?xml version="1.0" encoding="UTF-8" standalone="yes"?>
<Relationships xmlns="http://schemas.openxmlformats.org/package/2006/relationships"><Relationship Id="rId8" Type="http://schemas.openxmlformats.org/officeDocument/2006/relationships/tags" Target="../tags/tag287.xml"/><Relationship Id="rId3" Type="http://schemas.openxmlformats.org/officeDocument/2006/relationships/tags" Target="../tags/tag282.xml"/><Relationship Id="rId7" Type="http://schemas.openxmlformats.org/officeDocument/2006/relationships/tags" Target="../tags/tag286.xml"/><Relationship Id="rId2" Type="http://schemas.openxmlformats.org/officeDocument/2006/relationships/tags" Target="../tags/tag281.xml"/><Relationship Id="rId1" Type="http://schemas.openxmlformats.org/officeDocument/2006/relationships/tags" Target="../tags/tag280.xml"/><Relationship Id="rId6" Type="http://schemas.openxmlformats.org/officeDocument/2006/relationships/tags" Target="../tags/tag285.xml"/><Relationship Id="rId5" Type="http://schemas.openxmlformats.org/officeDocument/2006/relationships/tags" Target="../tags/tag284.xml"/><Relationship Id="rId4" Type="http://schemas.openxmlformats.org/officeDocument/2006/relationships/tags" Target="../tags/tag283.xml"/><Relationship Id="rId9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tags" Target="../tags/tag35.xml"/><Relationship Id="rId3" Type="http://schemas.openxmlformats.org/officeDocument/2006/relationships/tags" Target="../tags/tag30.xml"/><Relationship Id="rId7" Type="http://schemas.openxmlformats.org/officeDocument/2006/relationships/tags" Target="../tags/tag34.xml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6" Type="http://schemas.openxmlformats.org/officeDocument/2006/relationships/tags" Target="../tags/tag33.xml"/><Relationship Id="rId5" Type="http://schemas.openxmlformats.org/officeDocument/2006/relationships/tags" Target="../tags/tag32.xml"/><Relationship Id="rId4" Type="http://schemas.openxmlformats.org/officeDocument/2006/relationships/tags" Target="../tags/tag31.xml"/><Relationship Id="rId9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tags" Target="../tags/tag290.xml"/><Relationship Id="rId2" Type="http://schemas.openxmlformats.org/officeDocument/2006/relationships/tags" Target="../tags/tag289.xml"/><Relationship Id="rId1" Type="http://schemas.openxmlformats.org/officeDocument/2006/relationships/tags" Target="../tags/tag288.xml"/><Relationship Id="rId5" Type="http://schemas.openxmlformats.org/officeDocument/2006/relationships/slideMaster" Target="../slideMasters/slideMaster5.xml"/><Relationship Id="rId4" Type="http://schemas.openxmlformats.org/officeDocument/2006/relationships/tags" Target="../tags/tag291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tags" Target="../tags/tag294.xml"/><Relationship Id="rId2" Type="http://schemas.openxmlformats.org/officeDocument/2006/relationships/tags" Target="../tags/tag293.xml"/><Relationship Id="rId1" Type="http://schemas.openxmlformats.org/officeDocument/2006/relationships/tags" Target="../tags/tag292.xml"/><Relationship Id="rId4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tags" Target="../tags/tag297.xml"/><Relationship Id="rId7" Type="http://schemas.openxmlformats.org/officeDocument/2006/relationships/slideMaster" Target="../slideMasters/slideMaster5.xml"/><Relationship Id="rId2" Type="http://schemas.openxmlformats.org/officeDocument/2006/relationships/tags" Target="../tags/tag296.xml"/><Relationship Id="rId1" Type="http://schemas.openxmlformats.org/officeDocument/2006/relationships/tags" Target="../tags/tag295.xml"/><Relationship Id="rId6" Type="http://schemas.openxmlformats.org/officeDocument/2006/relationships/tags" Target="../tags/tag300.xml"/><Relationship Id="rId5" Type="http://schemas.openxmlformats.org/officeDocument/2006/relationships/tags" Target="../tags/tag299.xml"/><Relationship Id="rId4" Type="http://schemas.openxmlformats.org/officeDocument/2006/relationships/tags" Target="../tags/tag298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tags" Target="../tags/tag303.xml"/><Relationship Id="rId7" Type="http://schemas.openxmlformats.org/officeDocument/2006/relationships/slideMaster" Target="../slideMasters/slideMaster5.xml"/><Relationship Id="rId2" Type="http://schemas.openxmlformats.org/officeDocument/2006/relationships/tags" Target="../tags/tag302.xml"/><Relationship Id="rId1" Type="http://schemas.openxmlformats.org/officeDocument/2006/relationships/tags" Target="../tags/tag301.xml"/><Relationship Id="rId6" Type="http://schemas.openxmlformats.org/officeDocument/2006/relationships/tags" Target="../tags/tag306.xml"/><Relationship Id="rId5" Type="http://schemas.openxmlformats.org/officeDocument/2006/relationships/tags" Target="../tags/tag305.xml"/><Relationship Id="rId4" Type="http://schemas.openxmlformats.org/officeDocument/2006/relationships/tags" Target="../tags/tag304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tags" Target="../tags/tag309.xml"/><Relationship Id="rId2" Type="http://schemas.openxmlformats.org/officeDocument/2006/relationships/tags" Target="../tags/tag308.xml"/><Relationship Id="rId1" Type="http://schemas.openxmlformats.org/officeDocument/2006/relationships/tags" Target="../tags/tag307.xml"/><Relationship Id="rId6" Type="http://schemas.openxmlformats.org/officeDocument/2006/relationships/slideMaster" Target="../slideMasters/slideMaster5.xml"/><Relationship Id="rId5" Type="http://schemas.openxmlformats.org/officeDocument/2006/relationships/tags" Target="../tags/tag311.xml"/><Relationship Id="rId4" Type="http://schemas.openxmlformats.org/officeDocument/2006/relationships/tags" Target="../tags/tag310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tags" Target="../tags/tag314.xml"/><Relationship Id="rId2" Type="http://schemas.openxmlformats.org/officeDocument/2006/relationships/tags" Target="../tags/tag313.xml"/><Relationship Id="rId1" Type="http://schemas.openxmlformats.org/officeDocument/2006/relationships/tags" Target="../tags/tag312.xml"/><Relationship Id="rId6" Type="http://schemas.openxmlformats.org/officeDocument/2006/relationships/slideMaster" Target="../slideMasters/slideMaster5.xml"/><Relationship Id="rId5" Type="http://schemas.openxmlformats.org/officeDocument/2006/relationships/tags" Target="../tags/tag316.xml"/><Relationship Id="rId4" Type="http://schemas.openxmlformats.org/officeDocument/2006/relationships/tags" Target="../tags/tag315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tags" Target="../tags/tag324.xml"/><Relationship Id="rId2" Type="http://schemas.openxmlformats.org/officeDocument/2006/relationships/tags" Target="../tags/tag323.xml"/><Relationship Id="rId1" Type="http://schemas.openxmlformats.org/officeDocument/2006/relationships/tags" Target="../tags/tag322.xml"/><Relationship Id="rId6" Type="http://schemas.openxmlformats.org/officeDocument/2006/relationships/slideMaster" Target="../slideMasters/slideMaster6.xml"/><Relationship Id="rId5" Type="http://schemas.openxmlformats.org/officeDocument/2006/relationships/tags" Target="../tags/tag326.xml"/><Relationship Id="rId4" Type="http://schemas.openxmlformats.org/officeDocument/2006/relationships/tags" Target="../tags/tag325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tags" Target="../tags/tag329.xml"/><Relationship Id="rId2" Type="http://schemas.openxmlformats.org/officeDocument/2006/relationships/tags" Target="../tags/tag328.xml"/><Relationship Id="rId1" Type="http://schemas.openxmlformats.org/officeDocument/2006/relationships/tags" Target="../tags/tag327.xml"/><Relationship Id="rId6" Type="http://schemas.openxmlformats.org/officeDocument/2006/relationships/slideMaster" Target="../slideMasters/slideMaster6.xml"/><Relationship Id="rId5" Type="http://schemas.openxmlformats.org/officeDocument/2006/relationships/tags" Target="../tags/tag331.xml"/><Relationship Id="rId4" Type="http://schemas.openxmlformats.org/officeDocument/2006/relationships/tags" Target="../tags/tag330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tags" Target="../tags/tag334.xml"/><Relationship Id="rId2" Type="http://schemas.openxmlformats.org/officeDocument/2006/relationships/tags" Target="../tags/tag333.xml"/><Relationship Id="rId1" Type="http://schemas.openxmlformats.org/officeDocument/2006/relationships/tags" Target="../tags/tag332.xml"/><Relationship Id="rId6" Type="http://schemas.openxmlformats.org/officeDocument/2006/relationships/slideMaster" Target="../slideMasters/slideMaster6.xml"/><Relationship Id="rId5" Type="http://schemas.openxmlformats.org/officeDocument/2006/relationships/tags" Target="../tags/tag336.xml"/><Relationship Id="rId4" Type="http://schemas.openxmlformats.org/officeDocument/2006/relationships/tags" Target="../tags/tag335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tags" Target="../tags/tag339.xml"/><Relationship Id="rId7" Type="http://schemas.openxmlformats.org/officeDocument/2006/relationships/slideMaster" Target="../slideMasters/slideMaster6.xml"/><Relationship Id="rId2" Type="http://schemas.openxmlformats.org/officeDocument/2006/relationships/tags" Target="../tags/tag338.xml"/><Relationship Id="rId1" Type="http://schemas.openxmlformats.org/officeDocument/2006/relationships/tags" Target="../tags/tag337.xml"/><Relationship Id="rId6" Type="http://schemas.openxmlformats.org/officeDocument/2006/relationships/tags" Target="../tags/tag342.xml"/><Relationship Id="rId5" Type="http://schemas.openxmlformats.org/officeDocument/2006/relationships/tags" Target="../tags/tag341.xml"/><Relationship Id="rId4" Type="http://schemas.openxmlformats.org/officeDocument/2006/relationships/tags" Target="../tags/tag340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39.xml"/></Relationships>
</file>

<file path=ppt/slideLayouts/_rels/slideLayout60.xml.rels><?xml version="1.0" encoding="UTF-8" standalone="yes"?>
<Relationships xmlns="http://schemas.openxmlformats.org/package/2006/relationships"><Relationship Id="rId8" Type="http://schemas.openxmlformats.org/officeDocument/2006/relationships/tags" Target="../tags/tag350.xml"/><Relationship Id="rId3" Type="http://schemas.openxmlformats.org/officeDocument/2006/relationships/tags" Target="../tags/tag345.xml"/><Relationship Id="rId7" Type="http://schemas.openxmlformats.org/officeDocument/2006/relationships/tags" Target="../tags/tag349.xml"/><Relationship Id="rId2" Type="http://schemas.openxmlformats.org/officeDocument/2006/relationships/tags" Target="../tags/tag344.xml"/><Relationship Id="rId1" Type="http://schemas.openxmlformats.org/officeDocument/2006/relationships/tags" Target="../tags/tag343.xml"/><Relationship Id="rId6" Type="http://schemas.openxmlformats.org/officeDocument/2006/relationships/tags" Target="../tags/tag348.xml"/><Relationship Id="rId5" Type="http://schemas.openxmlformats.org/officeDocument/2006/relationships/tags" Target="../tags/tag347.xml"/><Relationship Id="rId4" Type="http://schemas.openxmlformats.org/officeDocument/2006/relationships/tags" Target="../tags/tag346.xml"/><Relationship Id="rId9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tags" Target="../tags/tag353.xml"/><Relationship Id="rId2" Type="http://schemas.openxmlformats.org/officeDocument/2006/relationships/tags" Target="../tags/tag352.xml"/><Relationship Id="rId1" Type="http://schemas.openxmlformats.org/officeDocument/2006/relationships/tags" Target="../tags/tag351.xml"/><Relationship Id="rId5" Type="http://schemas.openxmlformats.org/officeDocument/2006/relationships/slideMaster" Target="../slideMasters/slideMaster6.xml"/><Relationship Id="rId4" Type="http://schemas.openxmlformats.org/officeDocument/2006/relationships/tags" Target="../tags/tag354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tags" Target="../tags/tag357.xml"/><Relationship Id="rId2" Type="http://schemas.openxmlformats.org/officeDocument/2006/relationships/tags" Target="../tags/tag356.xml"/><Relationship Id="rId1" Type="http://schemas.openxmlformats.org/officeDocument/2006/relationships/tags" Target="../tags/tag355.xml"/><Relationship Id="rId4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tags" Target="../tags/tag360.xml"/><Relationship Id="rId7" Type="http://schemas.openxmlformats.org/officeDocument/2006/relationships/slideMaster" Target="../slideMasters/slideMaster6.xml"/><Relationship Id="rId2" Type="http://schemas.openxmlformats.org/officeDocument/2006/relationships/tags" Target="../tags/tag359.xml"/><Relationship Id="rId1" Type="http://schemas.openxmlformats.org/officeDocument/2006/relationships/tags" Target="../tags/tag358.xml"/><Relationship Id="rId6" Type="http://schemas.openxmlformats.org/officeDocument/2006/relationships/tags" Target="../tags/tag363.xml"/><Relationship Id="rId5" Type="http://schemas.openxmlformats.org/officeDocument/2006/relationships/tags" Target="../tags/tag362.xml"/><Relationship Id="rId4" Type="http://schemas.openxmlformats.org/officeDocument/2006/relationships/tags" Target="../tags/tag361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tags" Target="../tags/tag366.xml"/><Relationship Id="rId7" Type="http://schemas.openxmlformats.org/officeDocument/2006/relationships/slideMaster" Target="../slideMasters/slideMaster6.xml"/><Relationship Id="rId2" Type="http://schemas.openxmlformats.org/officeDocument/2006/relationships/tags" Target="../tags/tag365.xml"/><Relationship Id="rId1" Type="http://schemas.openxmlformats.org/officeDocument/2006/relationships/tags" Target="../tags/tag364.xml"/><Relationship Id="rId6" Type="http://schemas.openxmlformats.org/officeDocument/2006/relationships/tags" Target="../tags/tag369.xml"/><Relationship Id="rId5" Type="http://schemas.openxmlformats.org/officeDocument/2006/relationships/tags" Target="../tags/tag368.xml"/><Relationship Id="rId4" Type="http://schemas.openxmlformats.org/officeDocument/2006/relationships/tags" Target="../tags/tag367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tags" Target="../tags/tag372.xml"/><Relationship Id="rId2" Type="http://schemas.openxmlformats.org/officeDocument/2006/relationships/tags" Target="../tags/tag371.xml"/><Relationship Id="rId1" Type="http://schemas.openxmlformats.org/officeDocument/2006/relationships/tags" Target="../tags/tag370.xml"/><Relationship Id="rId6" Type="http://schemas.openxmlformats.org/officeDocument/2006/relationships/slideMaster" Target="../slideMasters/slideMaster6.xml"/><Relationship Id="rId5" Type="http://schemas.openxmlformats.org/officeDocument/2006/relationships/tags" Target="../tags/tag374.xml"/><Relationship Id="rId4" Type="http://schemas.openxmlformats.org/officeDocument/2006/relationships/tags" Target="../tags/tag373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tags" Target="../tags/tag377.xml"/><Relationship Id="rId2" Type="http://schemas.openxmlformats.org/officeDocument/2006/relationships/tags" Target="../tags/tag376.xml"/><Relationship Id="rId1" Type="http://schemas.openxmlformats.org/officeDocument/2006/relationships/tags" Target="../tags/tag375.xml"/><Relationship Id="rId6" Type="http://schemas.openxmlformats.org/officeDocument/2006/relationships/slideMaster" Target="../slideMasters/slideMaster6.xml"/><Relationship Id="rId5" Type="http://schemas.openxmlformats.org/officeDocument/2006/relationships/tags" Target="../tags/tag379.xml"/><Relationship Id="rId4" Type="http://schemas.openxmlformats.org/officeDocument/2006/relationships/tags" Target="../tags/tag378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tags" Target="../tags/tag387.xml"/><Relationship Id="rId2" Type="http://schemas.openxmlformats.org/officeDocument/2006/relationships/tags" Target="../tags/tag386.xml"/><Relationship Id="rId1" Type="http://schemas.openxmlformats.org/officeDocument/2006/relationships/tags" Target="../tags/tag385.xml"/><Relationship Id="rId6" Type="http://schemas.openxmlformats.org/officeDocument/2006/relationships/slideMaster" Target="../slideMasters/slideMaster7.xml"/><Relationship Id="rId5" Type="http://schemas.openxmlformats.org/officeDocument/2006/relationships/tags" Target="../tags/tag389.xml"/><Relationship Id="rId4" Type="http://schemas.openxmlformats.org/officeDocument/2006/relationships/tags" Target="../tags/tag388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tags" Target="../tags/tag392.xml"/><Relationship Id="rId2" Type="http://schemas.openxmlformats.org/officeDocument/2006/relationships/tags" Target="../tags/tag391.xml"/><Relationship Id="rId1" Type="http://schemas.openxmlformats.org/officeDocument/2006/relationships/tags" Target="../tags/tag390.xml"/><Relationship Id="rId6" Type="http://schemas.openxmlformats.org/officeDocument/2006/relationships/slideMaster" Target="../slideMasters/slideMaster7.xml"/><Relationship Id="rId5" Type="http://schemas.openxmlformats.org/officeDocument/2006/relationships/tags" Target="../tags/tag394.xml"/><Relationship Id="rId4" Type="http://schemas.openxmlformats.org/officeDocument/2006/relationships/tags" Target="../tags/tag393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tags" Target="../tags/tag397.xml"/><Relationship Id="rId2" Type="http://schemas.openxmlformats.org/officeDocument/2006/relationships/tags" Target="../tags/tag396.xml"/><Relationship Id="rId1" Type="http://schemas.openxmlformats.org/officeDocument/2006/relationships/tags" Target="../tags/tag395.xml"/><Relationship Id="rId6" Type="http://schemas.openxmlformats.org/officeDocument/2006/relationships/slideMaster" Target="../slideMasters/slideMaster7.xml"/><Relationship Id="rId5" Type="http://schemas.openxmlformats.org/officeDocument/2006/relationships/tags" Target="../tags/tag399.xml"/><Relationship Id="rId4" Type="http://schemas.openxmlformats.org/officeDocument/2006/relationships/tags" Target="../tags/tag398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42.xml"/><Relationship Id="rId2" Type="http://schemas.openxmlformats.org/officeDocument/2006/relationships/tags" Target="../tags/tag41.xml"/><Relationship Id="rId1" Type="http://schemas.openxmlformats.org/officeDocument/2006/relationships/tags" Target="../tags/tag40.xml"/><Relationship Id="rId4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tags" Target="../tags/tag402.xml"/><Relationship Id="rId7" Type="http://schemas.openxmlformats.org/officeDocument/2006/relationships/slideMaster" Target="../slideMasters/slideMaster7.xml"/><Relationship Id="rId2" Type="http://schemas.openxmlformats.org/officeDocument/2006/relationships/tags" Target="../tags/tag401.xml"/><Relationship Id="rId1" Type="http://schemas.openxmlformats.org/officeDocument/2006/relationships/tags" Target="../tags/tag400.xml"/><Relationship Id="rId6" Type="http://schemas.openxmlformats.org/officeDocument/2006/relationships/tags" Target="../tags/tag405.xml"/><Relationship Id="rId5" Type="http://schemas.openxmlformats.org/officeDocument/2006/relationships/tags" Target="../tags/tag404.xml"/><Relationship Id="rId4" Type="http://schemas.openxmlformats.org/officeDocument/2006/relationships/tags" Target="../tags/tag403.xml"/></Relationships>
</file>

<file path=ppt/slideLayouts/_rels/slideLayout71.xml.rels><?xml version="1.0" encoding="UTF-8" standalone="yes"?>
<Relationships xmlns="http://schemas.openxmlformats.org/package/2006/relationships"><Relationship Id="rId8" Type="http://schemas.openxmlformats.org/officeDocument/2006/relationships/tags" Target="../tags/tag413.xml"/><Relationship Id="rId3" Type="http://schemas.openxmlformats.org/officeDocument/2006/relationships/tags" Target="../tags/tag408.xml"/><Relationship Id="rId7" Type="http://schemas.openxmlformats.org/officeDocument/2006/relationships/tags" Target="../tags/tag412.xml"/><Relationship Id="rId2" Type="http://schemas.openxmlformats.org/officeDocument/2006/relationships/tags" Target="../tags/tag407.xml"/><Relationship Id="rId1" Type="http://schemas.openxmlformats.org/officeDocument/2006/relationships/tags" Target="../tags/tag406.xml"/><Relationship Id="rId6" Type="http://schemas.openxmlformats.org/officeDocument/2006/relationships/tags" Target="../tags/tag411.xml"/><Relationship Id="rId5" Type="http://schemas.openxmlformats.org/officeDocument/2006/relationships/tags" Target="../tags/tag410.xml"/><Relationship Id="rId4" Type="http://schemas.openxmlformats.org/officeDocument/2006/relationships/tags" Target="../tags/tag409.xml"/><Relationship Id="rId9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tags" Target="../tags/tag416.xml"/><Relationship Id="rId2" Type="http://schemas.openxmlformats.org/officeDocument/2006/relationships/tags" Target="../tags/tag415.xml"/><Relationship Id="rId1" Type="http://schemas.openxmlformats.org/officeDocument/2006/relationships/tags" Target="../tags/tag414.xml"/><Relationship Id="rId5" Type="http://schemas.openxmlformats.org/officeDocument/2006/relationships/slideMaster" Target="../slideMasters/slideMaster7.xml"/><Relationship Id="rId4" Type="http://schemas.openxmlformats.org/officeDocument/2006/relationships/tags" Target="../tags/tag417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tags" Target="../tags/tag420.xml"/><Relationship Id="rId2" Type="http://schemas.openxmlformats.org/officeDocument/2006/relationships/tags" Target="../tags/tag419.xml"/><Relationship Id="rId1" Type="http://schemas.openxmlformats.org/officeDocument/2006/relationships/tags" Target="../tags/tag418.xml"/><Relationship Id="rId4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tags" Target="../tags/tag423.xml"/><Relationship Id="rId7" Type="http://schemas.openxmlformats.org/officeDocument/2006/relationships/slideMaster" Target="../slideMasters/slideMaster7.xml"/><Relationship Id="rId2" Type="http://schemas.openxmlformats.org/officeDocument/2006/relationships/tags" Target="../tags/tag422.xml"/><Relationship Id="rId1" Type="http://schemas.openxmlformats.org/officeDocument/2006/relationships/tags" Target="../tags/tag421.xml"/><Relationship Id="rId6" Type="http://schemas.openxmlformats.org/officeDocument/2006/relationships/tags" Target="../tags/tag426.xml"/><Relationship Id="rId5" Type="http://schemas.openxmlformats.org/officeDocument/2006/relationships/tags" Target="../tags/tag425.xml"/><Relationship Id="rId4" Type="http://schemas.openxmlformats.org/officeDocument/2006/relationships/tags" Target="../tags/tag424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tags" Target="../tags/tag429.xml"/><Relationship Id="rId7" Type="http://schemas.openxmlformats.org/officeDocument/2006/relationships/slideMaster" Target="../slideMasters/slideMaster7.xml"/><Relationship Id="rId2" Type="http://schemas.openxmlformats.org/officeDocument/2006/relationships/tags" Target="../tags/tag428.xml"/><Relationship Id="rId1" Type="http://schemas.openxmlformats.org/officeDocument/2006/relationships/tags" Target="../tags/tag427.xml"/><Relationship Id="rId6" Type="http://schemas.openxmlformats.org/officeDocument/2006/relationships/tags" Target="../tags/tag432.xml"/><Relationship Id="rId5" Type="http://schemas.openxmlformats.org/officeDocument/2006/relationships/tags" Target="../tags/tag431.xml"/><Relationship Id="rId4" Type="http://schemas.openxmlformats.org/officeDocument/2006/relationships/tags" Target="../tags/tag430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tags" Target="../tags/tag435.xml"/><Relationship Id="rId2" Type="http://schemas.openxmlformats.org/officeDocument/2006/relationships/tags" Target="../tags/tag434.xml"/><Relationship Id="rId1" Type="http://schemas.openxmlformats.org/officeDocument/2006/relationships/tags" Target="../tags/tag433.xml"/><Relationship Id="rId6" Type="http://schemas.openxmlformats.org/officeDocument/2006/relationships/slideMaster" Target="../slideMasters/slideMaster7.xml"/><Relationship Id="rId5" Type="http://schemas.openxmlformats.org/officeDocument/2006/relationships/tags" Target="../tags/tag437.xml"/><Relationship Id="rId4" Type="http://schemas.openxmlformats.org/officeDocument/2006/relationships/tags" Target="../tags/tag436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tags" Target="../tags/tag440.xml"/><Relationship Id="rId2" Type="http://schemas.openxmlformats.org/officeDocument/2006/relationships/tags" Target="../tags/tag439.xml"/><Relationship Id="rId1" Type="http://schemas.openxmlformats.org/officeDocument/2006/relationships/tags" Target="../tags/tag438.xml"/><Relationship Id="rId6" Type="http://schemas.openxmlformats.org/officeDocument/2006/relationships/slideMaster" Target="../slideMasters/slideMaster7.xml"/><Relationship Id="rId5" Type="http://schemas.openxmlformats.org/officeDocument/2006/relationships/tags" Target="../tags/tag442.xml"/><Relationship Id="rId4" Type="http://schemas.openxmlformats.org/officeDocument/2006/relationships/tags" Target="../tags/tag441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tags" Target="../tags/tag450.xml"/><Relationship Id="rId2" Type="http://schemas.openxmlformats.org/officeDocument/2006/relationships/tags" Target="../tags/tag449.xml"/><Relationship Id="rId1" Type="http://schemas.openxmlformats.org/officeDocument/2006/relationships/tags" Target="../tags/tag448.xml"/><Relationship Id="rId6" Type="http://schemas.openxmlformats.org/officeDocument/2006/relationships/slideMaster" Target="../slideMasters/slideMaster8.xml"/><Relationship Id="rId5" Type="http://schemas.openxmlformats.org/officeDocument/2006/relationships/tags" Target="../tags/tag452.xml"/><Relationship Id="rId4" Type="http://schemas.openxmlformats.org/officeDocument/2006/relationships/tags" Target="../tags/tag451.xml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tags" Target="../tags/tag455.xml"/><Relationship Id="rId2" Type="http://schemas.openxmlformats.org/officeDocument/2006/relationships/tags" Target="../tags/tag454.xml"/><Relationship Id="rId1" Type="http://schemas.openxmlformats.org/officeDocument/2006/relationships/tags" Target="../tags/tag453.xml"/><Relationship Id="rId6" Type="http://schemas.openxmlformats.org/officeDocument/2006/relationships/slideMaster" Target="../slideMasters/slideMaster8.xml"/><Relationship Id="rId5" Type="http://schemas.openxmlformats.org/officeDocument/2006/relationships/tags" Target="../tags/tag457.xml"/><Relationship Id="rId4" Type="http://schemas.openxmlformats.org/officeDocument/2006/relationships/tags" Target="../tags/tag456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45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44.xml"/><Relationship Id="rId1" Type="http://schemas.openxmlformats.org/officeDocument/2006/relationships/tags" Target="../tags/tag43.xml"/><Relationship Id="rId6" Type="http://schemas.openxmlformats.org/officeDocument/2006/relationships/tags" Target="../tags/tag48.xml"/><Relationship Id="rId5" Type="http://schemas.openxmlformats.org/officeDocument/2006/relationships/tags" Target="../tags/tag47.xml"/><Relationship Id="rId4" Type="http://schemas.openxmlformats.org/officeDocument/2006/relationships/tags" Target="../tags/tag46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tags" Target="../tags/tag460.xml"/><Relationship Id="rId2" Type="http://schemas.openxmlformats.org/officeDocument/2006/relationships/tags" Target="../tags/tag459.xml"/><Relationship Id="rId1" Type="http://schemas.openxmlformats.org/officeDocument/2006/relationships/tags" Target="../tags/tag458.xml"/><Relationship Id="rId6" Type="http://schemas.openxmlformats.org/officeDocument/2006/relationships/slideMaster" Target="../slideMasters/slideMaster8.xml"/><Relationship Id="rId5" Type="http://schemas.openxmlformats.org/officeDocument/2006/relationships/tags" Target="../tags/tag462.xml"/><Relationship Id="rId4" Type="http://schemas.openxmlformats.org/officeDocument/2006/relationships/tags" Target="../tags/tag461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tags" Target="../tags/tag465.xml"/><Relationship Id="rId7" Type="http://schemas.openxmlformats.org/officeDocument/2006/relationships/slideMaster" Target="../slideMasters/slideMaster8.xml"/><Relationship Id="rId2" Type="http://schemas.openxmlformats.org/officeDocument/2006/relationships/tags" Target="../tags/tag464.xml"/><Relationship Id="rId1" Type="http://schemas.openxmlformats.org/officeDocument/2006/relationships/tags" Target="../tags/tag463.xml"/><Relationship Id="rId6" Type="http://schemas.openxmlformats.org/officeDocument/2006/relationships/tags" Target="../tags/tag468.xml"/><Relationship Id="rId5" Type="http://schemas.openxmlformats.org/officeDocument/2006/relationships/tags" Target="../tags/tag467.xml"/><Relationship Id="rId4" Type="http://schemas.openxmlformats.org/officeDocument/2006/relationships/tags" Target="../tags/tag466.xml"/></Relationships>
</file>

<file path=ppt/slideLayouts/_rels/slideLayout82.xml.rels><?xml version="1.0" encoding="UTF-8" standalone="yes"?>
<Relationships xmlns="http://schemas.openxmlformats.org/package/2006/relationships"><Relationship Id="rId8" Type="http://schemas.openxmlformats.org/officeDocument/2006/relationships/tags" Target="../tags/tag476.xml"/><Relationship Id="rId3" Type="http://schemas.openxmlformats.org/officeDocument/2006/relationships/tags" Target="../tags/tag471.xml"/><Relationship Id="rId7" Type="http://schemas.openxmlformats.org/officeDocument/2006/relationships/tags" Target="../tags/tag475.xml"/><Relationship Id="rId2" Type="http://schemas.openxmlformats.org/officeDocument/2006/relationships/tags" Target="../tags/tag470.xml"/><Relationship Id="rId1" Type="http://schemas.openxmlformats.org/officeDocument/2006/relationships/tags" Target="../tags/tag469.xml"/><Relationship Id="rId6" Type="http://schemas.openxmlformats.org/officeDocument/2006/relationships/tags" Target="../tags/tag474.xml"/><Relationship Id="rId5" Type="http://schemas.openxmlformats.org/officeDocument/2006/relationships/tags" Target="../tags/tag473.xml"/><Relationship Id="rId4" Type="http://schemas.openxmlformats.org/officeDocument/2006/relationships/tags" Target="../tags/tag472.xml"/><Relationship Id="rId9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tags" Target="../tags/tag479.xml"/><Relationship Id="rId2" Type="http://schemas.openxmlformats.org/officeDocument/2006/relationships/tags" Target="../tags/tag478.xml"/><Relationship Id="rId1" Type="http://schemas.openxmlformats.org/officeDocument/2006/relationships/tags" Target="../tags/tag477.xml"/><Relationship Id="rId5" Type="http://schemas.openxmlformats.org/officeDocument/2006/relationships/slideMaster" Target="../slideMasters/slideMaster8.xml"/><Relationship Id="rId4" Type="http://schemas.openxmlformats.org/officeDocument/2006/relationships/tags" Target="../tags/tag480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tags" Target="../tags/tag483.xml"/><Relationship Id="rId2" Type="http://schemas.openxmlformats.org/officeDocument/2006/relationships/tags" Target="../tags/tag482.xml"/><Relationship Id="rId1" Type="http://schemas.openxmlformats.org/officeDocument/2006/relationships/tags" Target="../tags/tag481.xml"/><Relationship Id="rId4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tags" Target="../tags/tag486.xml"/><Relationship Id="rId7" Type="http://schemas.openxmlformats.org/officeDocument/2006/relationships/slideMaster" Target="../slideMasters/slideMaster8.xml"/><Relationship Id="rId2" Type="http://schemas.openxmlformats.org/officeDocument/2006/relationships/tags" Target="../tags/tag485.xml"/><Relationship Id="rId1" Type="http://schemas.openxmlformats.org/officeDocument/2006/relationships/tags" Target="../tags/tag484.xml"/><Relationship Id="rId6" Type="http://schemas.openxmlformats.org/officeDocument/2006/relationships/tags" Target="../tags/tag489.xml"/><Relationship Id="rId5" Type="http://schemas.openxmlformats.org/officeDocument/2006/relationships/tags" Target="../tags/tag488.xml"/><Relationship Id="rId4" Type="http://schemas.openxmlformats.org/officeDocument/2006/relationships/tags" Target="../tags/tag487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tags" Target="../tags/tag492.xml"/><Relationship Id="rId7" Type="http://schemas.openxmlformats.org/officeDocument/2006/relationships/slideMaster" Target="../slideMasters/slideMaster8.xml"/><Relationship Id="rId2" Type="http://schemas.openxmlformats.org/officeDocument/2006/relationships/tags" Target="../tags/tag491.xml"/><Relationship Id="rId1" Type="http://schemas.openxmlformats.org/officeDocument/2006/relationships/tags" Target="../tags/tag490.xml"/><Relationship Id="rId6" Type="http://schemas.openxmlformats.org/officeDocument/2006/relationships/tags" Target="../tags/tag495.xml"/><Relationship Id="rId5" Type="http://schemas.openxmlformats.org/officeDocument/2006/relationships/tags" Target="../tags/tag494.xml"/><Relationship Id="rId4" Type="http://schemas.openxmlformats.org/officeDocument/2006/relationships/tags" Target="../tags/tag493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tags" Target="../tags/tag498.xml"/><Relationship Id="rId2" Type="http://schemas.openxmlformats.org/officeDocument/2006/relationships/tags" Target="../tags/tag497.xml"/><Relationship Id="rId1" Type="http://schemas.openxmlformats.org/officeDocument/2006/relationships/tags" Target="../tags/tag496.xml"/><Relationship Id="rId6" Type="http://schemas.openxmlformats.org/officeDocument/2006/relationships/slideMaster" Target="../slideMasters/slideMaster8.xml"/><Relationship Id="rId5" Type="http://schemas.openxmlformats.org/officeDocument/2006/relationships/tags" Target="../tags/tag500.xml"/><Relationship Id="rId4" Type="http://schemas.openxmlformats.org/officeDocument/2006/relationships/tags" Target="../tags/tag499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tags" Target="../tags/tag503.xml"/><Relationship Id="rId2" Type="http://schemas.openxmlformats.org/officeDocument/2006/relationships/tags" Target="../tags/tag502.xml"/><Relationship Id="rId1" Type="http://schemas.openxmlformats.org/officeDocument/2006/relationships/tags" Target="../tags/tag501.xml"/><Relationship Id="rId6" Type="http://schemas.openxmlformats.org/officeDocument/2006/relationships/slideMaster" Target="../slideMasters/slideMaster8.xml"/><Relationship Id="rId5" Type="http://schemas.openxmlformats.org/officeDocument/2006/relationships/tags" Target="../tags/tag505.xml"/><Relationship Id="rId4" Type="http://schemas.openxmlformats.org/officeDocument/2006/relationships/tags" Target="../tags/tag504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tags" Target="../tags/tag513.xml"/><Relationship Id="rId2" Type="http://schemas.openxmlformats.org/officeDocument/2006/relationships/tags" Target="../tags/tag512.xml"/><Relationship Id="rId1" Type="http://schemas.openxmlformats.org/officeDocument/2006/relationships/tags" Target="../tags/tag511.xml"/><Relationship Id="rId6" Type="http://schemas.openxmlformats.org/officeDocument/2006/relationships/slideMaster" Target="../slideMasters/slideMaster9.xml"/><Relationship Id="rId5" Type="http://schemas.openxmlformats.org/officeDocument/2006/relationships/tags" Target="../tags/tag515.xml"/><Relationship Id="rId4" Type="http://schemas.openxmlformats.org/officeDocument/2006/relationships/tags" Target="../tags/tag514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51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50.xml"/><Relationship Id="rId1" Type="http://schemas.openxmlformats.org/officeDocument/2006/relationships/tags" Target="../tags/tag49.xml"/><Relationship Id="rId6" Type="http://schemas.openxmlformats.org/officeDocument/2006/relationships/tags" Target="../tags/tag54.xml"/><Relationship Id="rId5" Type="http://schemas.openxmlformats.org/officeDocument/2006/relationships/tags" Target="../tags/tag53.xml"/><Relationship Id="rId4" Type="http://schemas.openxmlformats.org/officeDocument/2006/relationships/tags" Target="../tags/tag52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tags" Target="../tags/tag518.xml"/><Relationship Id="rId2" Type="http://schemas.openxmlformats.org/officeDocument/2006/relationships/tags" Target="../tags/tag517.xml"/><Relationship Id="rId1" Type="http://schemas.openxmlformats.org/officeDocument/2006/relationships/tags" Target="../tags/tag516.xml"/><Relationship Id="rId6" Type="http://schemas.openxmlformats.org/officeDocument/2006/relationships/slideMaster" Target="../slideMasters/slideMaster9.xml"/><Relationship Id="rId5" Type="http://schemas.openxmlformats.org/officeDocument/2006/relationships/tags" Target="../tags/tag520.xml"/><Relationship Id="rId4" Type="http://schemas.openxmlformats.org/officeDocument/2006/relationships/tags" Target="../tags/tag519.xml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tags" Target="../tags/tag523.xml"/><Relationship Id="rId2" Type="http://schemas.openxmlformats.org/officeDocument/2006/relationships/tags" Target="../tags/tag522.xml"/><Relationship Id="rId1" Type="http://schemas.openxmlformats.org/officeDocument/2006/relationships/tags" Target="../tags/tag521.xml"/><Relationship Id="rId6" Type="http://schemas.openxmlformats.org/officeDocument/2006/relationships/slideMaster" Target="../slideMasters/slideMaster9.xml"/><Relationship Id="rId5" Type="http://schemas.openxmlformats.org/officeDocument/2006/relationships/tags" Target="../tags/tag525.xml"/><Relationship Id="rId4" Type="http://schemas.openxmlformats.org/officeDocument/2006/relationships/tags" Target="../tags/tag524.xml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tags" Target="../tags/tag528.xml"/><Relationship Id="rId7" Type="http://schemas.openxmlformats.org/officeDocument/2006/relationships/slideMaster" Target="../slideMasters/slideMaster9.xml"/><Relationship Id="rId2" Type="http://schemas.openxmlformats.org/officeDocument/2006/relationships/tags" Target="../tags/tag527.xml"/><Relationship Id="rId1" Type="http://schemas.openxmlformats.org/officeDocument/2006/relationships/tags" Target="../tags/tag526.xml"/><Relationship Id="rId6" Type="http://schemas.openxmlformats.org/officeDocument/2006/relationships/tags" Target="../tags/tag531.xml"/><Relationship Id="rId5" Type="http://schemas.openxmlformats.org/officeDocument/2006/relationships/tags" Target="../tags/tag530.xml"/><Relationship Id="rId4" Type="http://schemas.openxmlformats.org/officeDocument/2006/relationships/tags" Target="../tags/tag529.xml"/></Relationships>
</file>

<file path=ppt/slideLayouts/_rels/slideLayout93.xml.rels><?xml version="1.0" encoding="UTF-8" standalone="yes"?>
<Relationships xmlns="http://schemas.openxmlformats.org/package/2006/relationships"><Relationship Id="rId8" Type="http://schemas.openxmlformats.org/officeDocument/2006/relationships/tags" Target="../tags/tag539.xml"/><Relationship Id="rId3" Type="http://schemas.openxmlformats.org/officeDocument/2006/relationships/tags" Target="../tags/tag534.xml"/><Relationship Id="rId7" Type="http://schemas.openxmlformats.org/officeDocument/2006/relationships/tags" Target="../tags/tag538.xml"/><Relationship Id="rId2" Type="http://schemas.openxmlformats.org/officeDocument/2006/relationships/tags" Target="../tags/tag533.xml"/><Relationship Id="rId1" Type="http://schemas.openxmlformats.org/officeDocument/2006/relationships/tags" Target="../tags/tag532.xml"/><Relationship Id="rId6" Type="http://schemas.openxmlformats.org/officeDocument/2006/relationships/tags" Target="../tags/tag537.xml"/><Relationship Id="rId5" Type="http://schemas.openxmlformats.org/officeDocument/2006/relationships/tags" Target="../tags/tag536.xml"/><Relationship Id="rId4" Type="http://schemas.openxmlformats.org/officeDocument/2006/relationships/tags" Target="../tags/tag535.xml"/><Relationship Id="rId9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tags" Target="../tags/tag542.xml"/><Relationship Id="rId2" Type="http://schemas.openxmlformats.org/officeDocument/2006/relationships/tags" Target="../tags/tag541.xml"/><Relationship Id="rId1" Type="http://schemas.openxmlformats.org/officeDocument/2006/relationships/tags" Target="../tags/tag540.xml"/><Relationship Id="rId5" Type="http://schemas.openxmlformats.org/officeDocument/2006/relationships/slideMaster" Target="../slideMasters/slideMaster9.xml"/><Relationship Id="rId4" Type="http://schemas.openxmlformats.org/officeDocument/2006/relationships/tags" Target="../tags/tag543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tags" Target="../tags/tag546.xml"/><Relationship Id="rId2" Type="http://schemas.openxmlformats.org/officeDocument/2006/relationships/tags" Target="../tags/tag545.xml"/><Relationship Id="rId1" Type="http://schemas.openxmlformats.org/officeDocument/2006/relationships/tags" Target="../tags/tag544.xml"/><Relationship Id="rId4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tags" Target="../tags/tag549.xml"/><Relationship Id="rId7" Type="http://schemas.openxmlformats.org/officeDocument/2006/relationships/slideMaster" Target="../slideMasters/slideMaster9.xml"/><Relationship Id="rId2" Type="http://schemas.openxmlformats.org/officeDocument/2006/relationships/tags" Target="../tags/tag548.xml"/><Relationship Id="rId1" Type="http://schemas.openxmlformats.org/officeDocument/2006/relationships/tags" Target="../tags/tag547.xml"/><Relationship Id="rId6" Type="http://schemas.openxmlformats.org/officeDocument/2006/relationships/tags" Target="../tags/tag552.xml"/><Relationship Id="rId5" Type="http://schemas.openxmlformats.org/officeDocument/2006/relationships/tags" Target="../tags/tag551.xml"/><Relationship Id="rId4" Type="http://schemas.openxmlformats.org/officeDocument/2006/relationships/tags" Target="../tags/tag550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tags" Target="../tags/tag555.xml"/><Relationship Id="rId7" Type="http://schemas.openxmlformats.org/officeDocument/2006/relationships/slideMaster" Target="../slideMasters/slideMaster9.xml"/><Relationship Id="rId2" Type="http://schemas.openxmlformats.org/officeDocument/2006/relationships/tags" Target="../tags/tag554.xml"/><Relationship Id="rId1" Type="http://schemas.openxmlformats.org/officeDocument/2006/relationships/tags" Target="../tags/tag553.xml"/><Relationship Id="rId6" Type="http://schemas.openxmlformats.org/officeDocument/2006/relationships/tags" Target="../tags/tag558.xml"/><Relationship Id="rId5" Type="http://schemas.openxmlformats.org/officeDocument/2006/relationships/tags" Target="../tags/tag557.xml"/><Relationship Id="rId4" Type="http://schemas.openxmlformats.org/officeDocument/2006/relationships/tags" Target="../tags/tag556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tags" Target="../tags/tag561.xml"/><Relationship Id="rId2" Type="http://schemas.openxmlformats.org/officeDocument/2006/relationships/tags" Target="../tags/tag560.xml"/><Relationship Id="rId1" Type="http://schemas.openxmlformats.org/officeDocument/2006/relationships/tags" Target="../tags/tag559.xml"/><Relationship Id="rId6" Type="http://schemas.openxmlformats.org/officeDocument/2006/relationships/slideMaster" Target="../slideMasters/slideMaster9.xml"/><Relationship Id="rId5" Type="http://schemas.openxmlformats.org/officeDocument/2006/relationships/tags" Target="../tags/tag563.xml"/><Relationship Id="rId4" Type="http://schemas.openxmlformats.org/officeDocument/2006/relationships/tags" Target="../tags/tag562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tags" Target="../tags/tag566.xml"/><Relationship Id="rId2" Type="http://schemas.openxmlformats.org/officeDocument/2006/relationships/tags" Target="../tags/tag565.xml"/><Relationship Id="rId1" Type="http://schemas.openxmlformats.org/officeDocument/2006/relationships/tags" Target="../tags/tag564.xml"/><Relationship Id="rId6" Type="http://schemas.openxmlformats.org/officeDocument/2006/relationships/slideMaster" Target="../slideMasters/slideMaster9.xml"/><Relationship Id="rId5" Type="http://schemas.openxmlformats.org/officeDocument/2006/relationships/tags" Target="../tags/tag568.xml"/><Relationship Id="rId4" Type="http://schemas.openxmlformats.org/officeDocument/2006/relationships/tags" Target="../tags/tag56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/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3"/>
            </p:custDataLst>
          </p:nvPr>
        </p:nvSpPr>
        <p:spPr/>
        <p:txBody>
          <a:bodyPr/>
          <a:lstStyle/>
          <a:p>
            <a:fld id="{DE55BA62-96CB-4C59-9904-B33CDD9A6A44}" type="datetimeFigureOut">
              <a:rPr lang="en-US" smtClean="0"/>
              <a:t>6/18/2023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5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‹№›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/>
        <p:txBody>
          <a:bodyPr vert="eaVert"/>
          <a:lstStyle/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3"/>
            </p:custDataLst>
          </p:nvPr>
        </p:nvSpPr>
        <p:spPr/>
        <p:txBody>
          <a:bodyPr/>
          <a:lstStyle/>
          <a:p>
            <a:fld id="{F7EA561A-2980-4840-8674-769C7230743E}" type="datetimeFigureOut">
              <a:rPr lang="en-US" smtClean="0"/>
              <a:t>6/18/2023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5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‹№›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/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3"/>
            </p:custDataLst>
          </p:nvPr>
        </p:nvSpPr>
        <p:spPr/>
        <p:txBody>
          <a:bodyPr/>
          <a:lstStyle/>
          <a:p>
            <a:fld id="{22BBA88F-CCD6-4445-B7A3-4049F9E3289C}" type="datetimeFigureOut">
              <a:rPr lang="en-US" smtClean="0"/>
              <a:t>6/18/2023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5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‹№›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3"/>
            </p:custDataLst>
          </p:nvPr>
        </p:nvSpPr>
        <p:spPr/>
        <p:txBody>
          <a:bodyPr/>
          <a:lstStyle/>
          <a:p>
            <a:fld id="{589BE972-C690-4A1D-935E-AEB4B73D1EE4}" type="datetimeFigureOut">
              <a:rPr lang="en-US" smtClean="0"/>
              <a:t>6/18/2023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5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‹№›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3"/>
            </p:custDataLst>
          </p:nvPr>
        </p:nvSpPr>
        <p:spPr/>
        <p:txBody>
          <a:bodyPr/>
          <a:lstStyle/>
          <a:p>
            <a:fld id="{721B57A7-F626-4333-9BD3-4672F7C40770}" type="datetimeFigureOut">
              <a:rPr lang="en-US" smtClean="0"/>
              <a:t>6/18/2023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5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‹№›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/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/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3"/>
            <p:custDataLst>
              <p:tags r:id="rId4"/>
            </p:custDataLst>
          </p:nvPr>
        </p:nvSpPr>
        <p:spPr/>
        <p:txBody>
          <a:bodyPr/>
          <a:lstStyle/>
          <a:p>
            <a:fld id="{E42560E8-F988-4DE9-BDA6-FD373A331E6D}" type="datetimeFigureOut">
              <a:rPr lang="en-US" smtClean="0"/>
              <a:t>6/18/2023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  <p:custDataLst>
              <p:tags r:id="rId5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  <p:custDataLst>
              <p:tags r:id="rId6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‹№›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  <p:custDataLst>
              <p:tags r:id="rId4"/>
            </p:custDataLst>
          </p:nvPr>
        </p:nvSpPr>
        <p:spPr/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5"/>
            <p:custDataLst>
              <p:tags r:id="rId6"/>
            </p:custDataLst>
          </p:nvPr>
        </p:nvSpPr>
        <p:spPr/>
        <p:txBody>
          <a:bodyPr/>
          <a:lstStyle/>
          <a:p>
            <a:fld id="{FA63B32C-6762-43BB-98EF-4E07EF37B4D4}" type="datetimeFigureOut">
              <a:rPr lang="en-US" smtClean="0"/>
              <a:t>6/18/2023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6"/>
            <p:custDataLst>
              <p:tags r:id="rId7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7"/>
            <p:custDataLst>
              <p:tags r:id="rId8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‹№›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"/>
            <p:custDataLst>
              <p:tags r:id="rId2"/>
            </p:custDataLst>
          </p:nvPr>
        </p:nvSpPr>
        <p:spPr/>
        <p:txBody>
          <a:bodyPr/>
          <a:lstStyle/>
          <a:p>
            <a:fld id="{C9472A48-59D1-4FB4-9308-823A87E9A424}" type="datetimeFigureOut">
              <a:rPr lang="en-US" smtClean="0"/>
              <a:t>6/18/2023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  <p:custDataLst>
              <p:tags r:id="rId3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  <p:custDataLst>
              <p:tags r:id="rId4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‹№›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/>
            <p:custDataLst>
              <p:tags r:id="rId1"/>
            </p:custDataLst>
          </p:nvPr>
        </p:nvSpPr>
        <p:spPr/>
        <p:txBody>
          <a:bodyPr/>
          <a:lstStyle/>
          <a:p>
            <a:fld id="{DF9A44B8-9D81-4950-8159-763B4FF7DEED}" type="datetimeFigureOut">
              <a:rPr lang="en-US" smtClean="0"/>
              <a:t>6/18/2023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"/>
            <p:custDataLst>
              <p:tags r:id="rId2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"/>
            <p:custDataLst>
              <p:tags r:id="rId3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‹№›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/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3"/>
            <p:custDataLst>
              <p:tags r:id="rId4"/>
            </p:custDataLst>
          </p:nvPr>
        </p:nvSpPr>
        <p:spPr/>
        <p:txBody>
          <a:bodyPr/>
          <a:lstStyle/>
          <a:p>
            <a:fld id="{E60DA6E0-6085-45E6-BAFF-44E142187C7B}" type="datetimeFigureOut">
              <a:rPr lang="en-US" smtClean="0"/>
              <a:t>6/18/2023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  <p:custDataLst>
              <p:tags r:id="rId5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  <p:custDataLst>
              <p:tags r:id="rId6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‹№›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/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/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3"/>
            <p:custDataLst>
              <p:tags r:id="rId4"/>
            </p:custDataLst>
          </p:nvPr>
        </p:nvSpPr>
        <p:spPr/>
        <p:txBody>
          <a:bodyPr/>
          <a:lstStyle/>
          <a:p>
            <a:fld id="{EF3BA17F-1107-40CE-A849-DBDB46F971A6}" type="datetimeFigureOut">
              <a:rPr lang="en-US" smtClean="0"/>
              <a:t>6/18/2023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  <p:custDataLst>
              <p:tags r:id="rId5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  <p:custDataLst>
              <p:tags r:id="rId6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‹№›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/>
        <p:txBody>
          <a:bodyPr vert="eaVert"/>
          <a:lstStyle/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3"/>
            </p:custDataLst>
          </p:nvPr>
        </p:nvSpPr>
        <p:spPr/>
        <p:txBody>
          <a:bodyPr/>
          <a:lstStyle/>
          <a:p>
            <a:fld id="{FB77BF38-FB81-4FCD-AB52-D63983661F57}" type="datetimeFigureOut">
              <a:rPr lang="en-US" smtClean="0"/>
              <a:t>6/18/2023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5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‹№›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  <p:custDataLst>
              <p:tags r:id="rId1"/>
            </p:custDataLst>
          </p:nvPr>
        </p:nvSpPr>
        <p:spPr/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/>
        <p:txBody>
          <a:bodyPr vert="eaVert"/>
          <a:lstStyle/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3"/>
            </p:custDataLst>
          </p:nvPr>
        </p:nvSpPr>
        <p:spPr/>
        <p:txBody>
          <a:bodyPr/>
          <a:lstStyle/>
          <a:p>
            <a:fld id="{34DBFE42-9504-4BB4-A47A-54A43A2E295D}" type="datetimeFigureOut">
              <a:rPr lang="en-US" smtClean="0"/>
              <a:t>6/18/2023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5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‹№›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  <p:custDataLst>
              <p:tags r:id="rId1"/>
            </p:custDataLst>
          </p:nvPr>
        </p:nvSpPr>
        <p:spPr/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/>
        <p:txBody>
          <a:bodyPr vert="eaVert"/>
          <a:lstStyle/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3"/>
            </p:custDataLst>
          </p:nvPr>
        </p:nvSpPr>
        <p:spPr/>
        <p:txBody>
          <a:bodyPr/>
          <a:lstStyle/>
          <a:p>
            <a:fld id="{7531BDCC-F888-46B2-A37A-E60FE6D9CCC2}" type="datetimeFigureOut">
              <a:rPr lang="en-US" smtClean="0"/>
              <a:t>6/18/2023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5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‹№›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/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3"/>
            </p:custDataLst>
          </p:nvPr>
        </p:nvSpPr>
        <p:spPr/>
        <p:txBody>
          <a:bodyPr/>
          <a:lstStyle/>
          <a:p>
            <a:fld id="{0B400341-34D4-4608-86D8-05C194067705}" type="datetimeFigureOut">
              <a:rPr lang="en-US" smtClean="0"/>
              <a:t>6/18/2023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5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‹№›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3"/>
            </p:custDataLst>
          </p:nvPr>
        </p:nvSpPr>
        <p:spPr/>
        <p:txBody>
          <a:bodyPr/>
          <a:lstStyle/>
          <a:p>
            <a:fld id="{267A0485-8CD5-4A51-9362-A33D0FB7BB28}" type="datetimeFigureOut">
              <a:rPr lang="en-US" smtClean="0"/>
              <a:t>6/18/2023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5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‹№›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3"/>
            </p:custDataLst>
          </p:nvPr>
        </p:nvSpPr>
        <p:spPr/>
        <p:txBody>
          <a:bodyPr/>
          <a:lstStyle/>
          <a:p>
            <a:fld id="{62745509-7CC6-4433-95E8-2EB265DC614B}" type="datetimeFigureOut">
              <a:rPr lang="en-US" smtClean="0"/>
              <a:t>6/18/2023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5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‹№›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/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/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3"/>
            <p:custDataLst>
              <p:tags r:id="rId4"/>
            </p:custDataLst>
          </p:nvPr>
        </p:nvSpPr>
        <p:spPr/>
        <p:txBody>
          <a:bodyPr/>
          <a:lstStyle/>
          <a:p>
            <a:fld id="{2EB06B9B-031D-4BC5-831C-5A17517DB5DE}" type="datetimeFigureOut">
              <a:rPr lang="en-US" smtClean="0"/>
              <a:t>6/18/2023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  <p:custDataLst>
              <p:tags r:id="rId5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  <p:custDataLst>
              <p:tags r:id="rId6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‹№›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  <p:custDataLst>
              <p:tags r:id="rId4"/>
            </p:custDataLst>
          </p:nvPr>
        </p:nvSpPr>
        <p:spPr/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5"/>
            <p:custDataLst>
              <p:tags r:id="rId6"/>
            </p:custDataLst>
          </p:nvPr>
        </p:nvSpPr>
        <p:spPr/>
        <p:txBody>
          <a:bodyPr/>
          <a:lstStyle/>
          <a:p>
            <a:fld id="{42244549-7670-4BB2-BEAC-E6B0B5859E88}" type="datetimeFigureOut">
              <a:rPr lang="en-US" smtClean="0"/>
              <a:t>6/18/2023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6"/>
            <p:custDataLst>
              <p:tags r:id="rId7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7"/>
            <p:custDataLst>
              <p:tags r:id="rId8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‹№›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"/>
            <p:custDataLst>
              <p:tags r:id="rId2"/>
            </p:custDataLst>
          </p:nvPr>
        </p:nvSpPr>
        <p:spPr/>
        <p:txBody>
          <a:bodyPr/>
          <a:lstStyle/>
          <a:p>
            <a:fld id="{7E90F0E6-B9DB-4653-8DC0-0F35A41C1122}" type="datetimeFigureOut">
              <a:rPr lang="en-US" smtClean="0"/>
              <a:t>6/18/2023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  <p:custDataLst>
              <p:tags r:id="rId3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  <p:custDataLst>
              <p:tags r:id="rId4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‹№›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/>
            <p:custDataLst>
              <p:tags r:id="rId1"/>
            </p:custDataLst>
          </p:nvPr>
        </p:nvSpPr>
        <p:spPr/>
        <p:txBody>
          <a:bodyPr/>
          <a:lstStyle/>
          <a:p>
            <a:fld id="{EE770BCE-2770-44F6-8C3F-996973993B8D}" type="datetimeFigureOut">
              <a:rPr lang="en-US" smtClean="0"/>
              <a:t>6/18/2023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"/>
            <p:custDataLst>
              <p:tags r:id="rId2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"/>
            <p:custDataLst>
              <p:tags r:id="rId3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‹№›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/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3"/>
            <p:custDataLst>
              <p:tags r:id="rId4"/>
            </p:custDataLst>
          </p:nvPr>
        </p:nvSpPr>
        <p:spPr/>
        <p:txBody>
          <a:bodyPr/>
          <a:lstStyle/>
          <a:p>
            <a:fld id="{10B9174E-18FC-4579-B2E2-B6547607EBE1}" type="datetimeFigureOut">
              <a:rPr lang="en-US" smtClean="0"/>
              <a:t>6/18/2023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  <p:custDataLst>
              <p:tags r:id="rId5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  <p:custDataLst>
              <p:tags r:id="rId6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‹№›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3"/>
            </p:custDataLst>
          </p:nvPr>
        </p:nvSpPr>
        <p:spPr/>
        <p:txBody>
          <a:bodyPr/>
          <a:lstStyle/>
          <a:p>
            <a:fld id="{A99BED21-DEC4-4EE0-AEBD-4C4E88309593}" type="datetimeFigureOut">
              <a:rPr lang="en-US" smtClean="0"/>
              <a:t>6/18/2023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5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‹№›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/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/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3"/>
            <p:custDataLst>
              <p:tags r:id="rId4"/>
            </p:custDataLst>
          </p:nvPr>
        </p:nvSpPr>
        <p:spPr/>
        <p:txBody>
          <a:bodyPr/>
          <a:lstStyle/>
          <a:p>
            <a:fld id="{7B75D7F4-2D0F-495F-BBBC-1096BC051B31}" type="datetimeFigureOut">
              <a:rPr lang="en-US" smtClean="0"/>
              <a:t>6/18/2023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  <p:custDataLst>
              <p:tags r:id="rId5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  <p:custDataLst>
              <p:tags r:id="rId6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‹№›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/>
        <p:txBody>
          <a:bodyPr vert="eaVert"/>
          <a:lstStyle/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3"/>
            </p:custDataLst>
          </p:nvPr>
        </p:nvSpPr>
        <p:spPr/>
        <p:txBody>
          <a:bodyPr/>
          <a:lstStyle/>
          <a:p>
            <a:fld id="{CB3B4A93-8C8E-44C0-ADAE-41492337C948}" type="datetimeFigureOut">
              <a:rPr lang="en-US" smtClean="0"/>
              <a:t>6/18/2023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5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‹№›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  <p:custDataLst>
              <p:tags r:id="rId1"/>
            </p:custDataLst>
          </p:nvPr>
        </p:nvSpPr>
        <p:spPr/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/>
        <p:txBody>
          <a:bodyPr vert="eaVert"/>
          <a:lstStyle/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3"/>
            </p:custDataLst>
          </p:nvPr>
        </p:nvSpPr>
        <p:spPr/>
        <p:txBody>
          <a:bodyPr/>
          <a:lstStyle/>
          <a:p>
            <a:fld id="{F45F14B6-4B5C-43A7-8772-6C397CE7B516}" type="datetimeFigureOut">
              <a:rPr lang="en-US" smtClean="0"/>
              <a:t>6/18/2023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5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‹№›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/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3"/>
            </p:custDataLst>
          </p:nvPr>
        </p:nvSpPr>
        <p:spPr/>
        <p:txBody>
          <a:bodyPr/>
          <a:lstStyle/>
          <a:p>
            <a:fld id="{9BDECCA2-F3BE-49BC-A3B6-4CB8C885BEDA}" type="datetimeFigureOut">
              <a:rPr lang="en-US" smtClean="0"/>
              <a:t>6/18/2023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5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‹№›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3"/>
            </p:custDataLst>
          </p:nvPr>
        </p:nvSpPr>
        <p:spPr/>
        <p:txBody>
          <a:bodyPr/>
          <a:lstStyle/>
          <a:p>
            <a:fld id="{EEE6D5A4-0870-4EC1-AB8E-DDB4C5D89120}" type="datetimeFigureOut">
              <a:rPr lang="en-US" smtClean="0"/>
              <a:t>6/18/2023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5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‹№›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3"/>
            </p:custDataLst>
          </p:nvPr>
        </p:nvSpPr>
        <p:spPr/>
        <p:txBody>
          <a:bodyPr/>
          <a:lstStyle/>
          <a:p>
            <a:fld id="{8E62690C-4178-4D03-B2F9-5E05E8EE4CBA}" type="datetimeFigureOut">
              <a:rPr lang="en-US" smtClean="0"/>
              <a:t>6/18/2023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5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‹№›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/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/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3"/>
            <p:custDataLst>
              <p:tags r:id="rId4"/>
            </p:custDataLst>
          </p:nvPr>
        </p:nvSpPr>
        <p:spPr/>
        <p:txBody>
          <a:bodyPr/>
          <a:lstStyle/>
          <a:p>
            <a:fld id="{9B530AD4-A2A8-4AE5-AB48-FD2309DFE624}" type="datetimeFigureOut">
              <a:rPr lang="en-US" smtClean="0"/>
              <a:t>6/18/2023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  <p:custDataLst>
              <p:tags r:id="rId5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  <p:custDataLst>
              <p:tags r:id="rId6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‹№›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  <p:custDataLst>
              <p:tags r:id="rId4"/>
            </p:custDataLst>
          </p:nvPr>
        </p:nvSpPr>
        <p:spPr/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5"/>
            <p:custDataLst>
              <p:tags r:id="rId6"/>
            </p:custDataLst>
          </p:nvPr>
        </p:nvSpPr>
        <p:spPr/>
        <p:txBody>
          <a:bodyPr/>
          <a:lstStyle/>
          <a:p>
            <a:fld id="{EEB0546A-6408-4731-B03B-431CBEF74F14}" type="datetimeFigureOut">
              <a:rPr lang="en-US" smtClean="0"/>
              <a:t>6/18/2023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6"/>
            <p:custDataLst>
              <p:tags r:id="rId7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7"/>
            <p:custDataLst>
              <p:tags r:id="rId8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‹№›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"/>
            <p:custDataLst>
              <p:tags r:id="rId2"/>
            </p:custDataLst>
          </p:nvPr>
        </p:nvSpPr>
        <p:spPr/>
        <p:txBody>
          <a:bodyPr/>
          <a:lstStyle/>
          <a:p>
            <a:fld id="{0CCBF36E-187E-4D7D-A579-57C25C2E95D6}" type="datetimeFigureOut">
              <a:rPr lang="en-US" smtClean="0"/>
              <a:t>6/18/2023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  <p:custDataLst>
              <p:tags r:id="rId3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  <p:custDataLst>
              <p:tags r:id="rId4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‹№›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/>
            <p:custDataLst>
              <p:tags r:id="rId1"/>
            </p:custDataLst>
          </p:nvPr>
        </p:nvSpPr>
        <p:spPr/>
        <p:txBody>
          <a:bodyPr/>
          <a:lstStyle/>
          <a:p>
            <a:fld id="{D879D122-704C-41E8-9074-E827242196D6}" type="datetimeFigureOut">
              <a:rPr lang="en-US" smtClean="0"/>
              <a:t>6/18/2023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"/>
            <p:custDataLst>
              <p:tags r:id="rId2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"/>
            <p:custDataLst>
              <p:tags r:id="rId3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‹№›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3"/>
            </p:custDataLst>
          </p:nvPr>
        </p:nvSpPr>
        <p:spPr/>
        <p:txBody>
          <a:bodyPr/>
          <a:lstStyle/>
          <a:p>
            <a:fld id="{298648B1-B2C4-49FB-B7A5-EED12551958E}" type="datetimeFigureOut">
              <a:rPr lang="en-US" smtClean="0"/>
              <a:t>6/18/2023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5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‹№›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/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3"/>
            <p:custDataLst>
              <p:tags r:id="rId4"/>
            </p:custDataLst>
          </p:nvPr>
        </p:nvSpPr>
        <p:spPr/>
        <p:txBody>
          <a:bodyPr/>
          <a:lstStyle/>
          <a:p>
            <a:fld id="{E344029D-227C-4747-B8F8-DB94B5E59CA5}" type="datetimeFigureOut">
              <a:rPr lang="en-US" smtClean="0"/>
              <a:t>6/18/2023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  <p:custDataLst>
              <p:tags r:id="rId5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  <p:custDataLst>
              <p:tags r:id="rId6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‹№›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/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/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3"/>
            <p:custDataLst>
              <p:tags r:id="rId4"/>
            </p:custDataLst>
          </p:nvPr>
        </p:nvSpPr>
        <p:spPr/>
        <p:txBody>
          <a:bodyPr/>
          <a:lstStyle/>
          <a:p>
            <a:fld id="{210064AD-C4AF-4F04-B051-1E5B641EE2B3}" type="datetimeFigureOut">
              <a:rPr lang="en-US" smtClean="0"/>
              <a:t>6/18/2023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  <p:custDataLst>
              <p:tags r:id="rId5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  <p:custDataLst>
              <p:tags r:id="rId6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‹№›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/>
        <p:txBody>
          <a:bodyPr vert="eaVert"/>
          <a:lstStyle/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3"/>
            </p:custDataLst>
          </p:nvPr>
        </p:nvSpPr>
        <p:spPr/>
        <p:txBody>
          <a:bodyPr/>
          <a:lstStyle/>
          <a:p>
            <a:fld id="{1EB9FDAA-BDA8-47C4-BE1B-6F3C00772034}" type="datetimeFigureOut">
              <a:rPr lang="en-US" smtClean="0"/>
              <a:t>6/18/2023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5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‹№›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  <p:custDataLst>
              <p:tags r:id="rId1"/>
            </p:custDataLst>
          </p:nvPr>
        </p:nvSpPr>
        <p:spPr/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/>
        <p:txBody>
          <a:bodyPr vert="eaVert"/>
          <a:lstStyle/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3"/>
            </p:custDataLst>
          </p:nvPr>
        </p:nvSpPr>
        <p:spPr/>
        <p:txBody>
          <a:bodyPr/>
          <a:lstStyle/>
          <a:p>
            <a:fld id="{6445BC0C-4699-4A2A-B1F2-4CAE79108F25}" type="datetimeFigureOut">
              <a:rPr lang="en-US" smtClean="0"/>
              <a:t>6/18/2023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5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‹№›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/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3"/>
            </p:custDataLst>
          </p:nvPr>
        </p:nvSpPr>
        <p:spPr/>
        <p:txBody>
          <a:bodyPr/>
          <a:lstStyle/>
          <a:p>
            <a:fld id="{6A72416D-1B02-4E64-A227-6731CA45984B}" type="datetimeFigureOut">
              <a:rPr lang="en-US" smtClean="0"/>
              <a:t>6/18/2023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5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‹№›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3"/>
            </p:custDataLst>
          </p:nvPr>
        </p:nvSpPr>
        <p:spPr/>
        <p:txBody>
          <a:bodyPr/>
          <a:lstStyle/>
          <a:p>
            <a:fld id="{2B31EA0E-074C-4449-9525-3361D9F740A1}" type="datetimeFigureOut">
              <a:rPr lang="en-US" smtClean="0"/>
              <a:t>6/18/2023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5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‹№›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3"/>
            </p:custDataLst>
          </p:nvPr>
        </p:nvSpPr>
        <p:spPr/>
        <p:txBody>
          <a:bodyPr/>
          <a:lstStyle/>
          <a:p>
            <a:fld id="{BE93521D-AB0F-4F5D-BC03-66484309F6F1}" type="datetimeFigureOut">
              <a:rPr lang="en-US" smtClean="0"/>
              <a:t>6/18/2023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5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‹№›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/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/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3"/>
            <p:custDataLst>
              <p:tags r:id="rId4"/>
            </p:custDataLst>
          </p:nvPr>
        </p:nvSpPr>
        <p:spPr/>
        <p:txBody>
          <a:bodyPr/>
          <a:lstStyle/>
          <a:p>
            <a:fld id="{40993EA0-FE2D-4D4A-8FBB-997B79EF458A}" type="datetimeFigureOut">
              <a:rPr lang="en-US" smtClean="0"/>
              <a:t>6/18/2023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  <p:custDataLst>
              <p:tags r:id="rId5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  <p:custDataLst>
              <p:tags r:id="rId6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‹№›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  <p:custDataLst>
              <p:tags r:id="rId4"/>
            </p:custDataLst>
          </p:nvPr>
        </p:nvSpPr>
        <p:spPr/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5"/>
            <p:custDataLst>
              <p:tags r:id="rId6"/>
            </p:custDataLst>
          </p:nvPr>
        </p:nvSpPr>
        <p:spPr/>
        <p:txBody>
          <a:bodyPr/>
          <a:lstStyle/>
          <a:p>
            <a:fld id="{9FA35ECB-1422-45EB-8F99-A2F6C1F73A00}" type="datetimeFigureOut">
              <a:rPr lang="en-US" smtClean="0"/>
              <a:t>6/18/2023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6"/>
            <p:custDataLst>
              <p:tags r:id="rId7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7"/>
            <p:custDataLst>
              <p:tags r:id="rId8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‹№›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"/>
            <p:custDataLst>
              <p:tags r:id="rId2"/>
            </p:custDataLst>
          </p:nvPr>
        </p:nvSpPr>
        <p:spPr/>
        <p:txBody>
          <a:bodyPr/>
          <a:lstStyle/>
          <a:p>
            <a:fld id="{2D957A1B-364B-4D32-8CC3-F1AEB27A34D0}" type="datetimeFigureOut">
              <a:rPr lang="en-US" smtClean="0"/>
              <a:t>6/18/2023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  <p:custDataLst>
              <p:tags r:id="rId3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  <p:custDataLst>
              <p:tags r:id="rId4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‹№›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/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/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3"/>
            <p:custDataLst>
              <p:tags r:id="rId4"/>
            </p:custDataLst>
          </p:nvPr>
        </p:nvSpPr>
        <p:spPr/>
        <p:txBody>
          <a:bodyPr/>
          <a:lstStyle/>
          <a:p>
            <a:fld id="{E1E3729E-D980-4F1C-98FC-7BA0172DA180}" type="datetimeFigureOut">
              <a:rPr lang="en-US" smtClean="0"/>
              <a:t>6/18/2023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  <p:custDataLst>
              <p:tags r:id="rId5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  <p:custDataLst>
              <p:tags r:id="rId6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‹№›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/>
            <p:custDataLst>
              <p:tags r:id="rId1"/>
            </p:custDataLst>
          </p:nvPr>
        </p:nvSpPr>
        <p:spPr/>
        <p:txBody>
          <a:bodyPr/>
          <a:lstStyle/>
          <a:p>
            <a:fld id="{D1FF075D-7436-4B85-8DE6-43F3AA8AE8D4}" type="datetimeFigureOut">
              <a:rPr lang="en-US" smtClean="0"/>
              <a:t>6/18/2023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"/>
            <p:custDataLst>
              <p:tags r:id="rId2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"/>
            <p:custDataLst>
              <p:tags r:id="rId3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‹№›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/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3"/>
            <p:custDataLst>
              <p:tags r:id="rId4"/>
            </p:custDataLst>
          </p:nvPr>
        </p:nvSpPr>
        <p:spPr/>
        <p:txBody>
          <a:bodyPr/>
          <a:lstStyle/>
          <a:p>
            <a:fld id="{0477909B-1FA2-426B-85FB-5BE042FAD12C}" type="datetimeFigureOut">
              <a:rPr lang="en-US" smtClean="0"/>
              <a:t>6/18/2023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  <p:custDataLst>
              <p:tags r:id="rId5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  <p:custDataLst>
              <p:tags r:id="rId6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‹№›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/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/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3"/>
            <p:custDataLst>
              <p:tags r:id="rId4"/>
            </p:custDataLst>
          </p:nvPr>
        </p:nvSpPr>
        <p:spPr/>
        <p:txBody>
          <a:bodyPr/>
          <a:lstStyle/>
          <a:p>
            <a:fld id="{0E1AE4E7-75D3-47E3-B965-0D78F1E2DBB8}" type="datetimeFigureOut">
              <a:rPr lang="en-US" smtClean="0"/>
              <a:t>6/18/2023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  <p:custDataLst>
              <p:tags r:id="rId5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  <p:custDataLst>
              <p:tags r:id="rId6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‹№›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/>
        <p:txBody>
          <a:bodyPr vert="eaVert"/>
          <a:lstStyle/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3"/>
            </p:custDataLst>
          </p:nvPr>
        </p:nvSpPr>
        <p:spPr/>
        <p:txBody>
          <a:bodyPr/>
          <a:lstStyle/>
          <a:p>
            <a:fld id="{E728F972-EBBA-40D9-AB01-8CD941DEFBBB}" type="datetimeFigureOut">
              <a:rPr lang="en-US" smtClean="0"/>
              <a:t>6/18/2023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5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‹№›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  <p:custDataLst>
              <p:tags r:id="rId1"/>
            </p:custDataLst>
          </p:nvPr>
        </p:nvSpPr>
        <p:spPr/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/>
        <p:txBody>
          <a:bodyPr vert="eaVert"/>
          <a:lstStyle/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3"/>
            </p:custDataLst>
          </p:nvPr>
        </p:nvSpPr>
        <p:spPr/>
        <p:txBody>
          <a:bodyPr/>
          <a:lstStyle/>
          <a:p>
            <a:fld id="{5FC3F50C-E5B6-454B-B6B1-CE163AE6D073}" type="datetimeFigureOut">
              <a:rPr lang="en-US" smtClean="0"/>
              <a:t>6/18/2023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5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‹№›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/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3"/>
            </p:custDataLst>
          </p:nvPr>
        </p:nvSpPr>
        <p:spPr/>
        <p:txBody>
          <a:bodyPr/>
          <a:lstStyle/>
          <a:p>
            <a:fld id="{D7B20C14-518E-4A13-A235-006E6FA97833}" type="datetimeFigureOut">
              <a:rPr lang="en-US" smtClean="0"/>
              <a:t>6/18/2023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5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‹№›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3"/>
            </p:custDataLst>
          </p:nvPr>
        </p:nvSpPr>
        <p:spPr/>
        <p:txBody>
          <a:bodyPr/>
          <a:lstStyle/>
          <a:p>
            <a:fld id="{24E19AC5-62D5-4F27-9F76-AAD3D8398574}" type="datetimeFigureOut">
              <a:rPr lang="en-US" smtClean="0"/>
              <a:t>6/18/2023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5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‹№›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3"/>
            </p:custDataLst>
          </p:nvPr>
        </p:nvSpPr>
        <p:spPr/>
        <p:txBody>
          <a:bodyPr/>
          <a:lstStyle/>
          <a:p>
            <a:fld id="{E227DFD0-9720-42EC-97D8-02726ADAF813}" type="datetimeFigureOut">
              <a:rPr lang="en-US" smtClean="0"/>
              <a:t>6/18/2023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5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‹№›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/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/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3"/>
            <p:custDataLst>
              <p:tags r:id="rId4"/>
            </p:custDataLst>
          </p:nvPr>
        </p:nvSpPr>
        <p:spPr/>
        <p:txBody>
          <a:bodyPr/>
          <a:lstStyle/>
          <a:p>
            <a:fld id="{C8439990-E1EA-454F-9C59-5B69EF083AD3}" type="datetimeFigureOut">
              <a:rPr lang="en-US" smtClean="0"/>
              <a:t>6/18/2023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  <p:custDataLst>
              <p:tags r:id="rId5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  <p:custDataLst>
              <p:tags r:id="rId6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‹№›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  <p:custDataLst>
              <p:tags r:id="rId4"/>
            </p:custDataLst>
          </p:nvPr>
        </p:nvSpPr>
        <p:spPr/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5"/>
            <p:custDataLst>
              <p:tags r:id="rId6"/>
            </p:custDataLst>
          </p:nvPr>
        </p:nvSpPr>
        <p:spPr/>
        <p:txBody>
          <a:bodyPr/>
          <a:lstStyle/>
          <a:p>
            <a:fld id="{3963CE6F-A73C-4679-AF8F-DB9BD83511F8}" type="datetimeFigureOut">
              <a:rPr lang="en-US" smtClean="0"/>
              <a:t>6/18/2023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6"/>
            <p:custDataLst>
              <p:tags r:id="rId7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7"/>
            <p:custDataLst>
              <p:tags r:id="rId8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‹№›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  <p:custDataLst>
              <p:tags r:id="rId4"/>
            </p:custDataLst>
          </p:nvPr>
        </p:nvSpPr>
        <p:spPr/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5"/>
            <p:custDataLst>
              <p:tags r:id="rId6"/>
            </p:custDataLst>
          </p:nvPr>
        </p:nvSpPr>
        <p:spPr/>
        <p:txBody>
          <a:bodyPr/>
          <a:lstStyle/>
          <a:p>
            <a:fld id="{5229E1B9-124C-4BD1-9663-802F039482B0}" type="datetimeFigureOut">
              <a:rPr lang="en-US" smtClean="0"/>
              <a:t>6/18/2023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6"/>
            <p:custDataLst>
              <p:tags r:id="rId7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7"/>
            <p:custDataLst>
              <p:tags r:id="rId8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‹№›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"/>
            <p:custDataLst>
              <p:tags r:id="rId2"/>
            </p:custDataLst>
          </p:nvPr>
        </p:nvSpPr>
        <p:spPr/>
        <p:txBody>
          <a:bodyPr/>
          <a:lstStyle/>
          <a:p>
            <a:fld id="{E961A68A-34BB-4503-A7C7-FFD4D3A44366}" type="datetimeFigureOut">
              <a:rPr lang="en-US" smtClean="0"/>
              <a:t>6/18/2023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  <p:custDataLst>
              <p:tags r:id="rId3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  <p:custDataLst>
              <p:tags r:id="rId4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‹№›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/>
            <p:custDataLst>
              <p:tags r:id="rId1"/>
            </p:custDataLst>
          </p:nvPr>
        </p:nvSpPr>
        <p:spPr/>
        <p:txBody>
          <a:bodyPr/>
          <a:lstStyle/>
          <a:p>
            <a:fld id="{D0E157D9-F97F-4DB3-978C-B13FD9E6DAA7}" type="datetimeFigureOut">
              <a:rPr lang="en-US" smtClean="0"/>
              <a:t>6/18/2023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"/>
            <p:custDataLst>
              <p:tags r:id="rId2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"/>
            <p:custDataLst>
              <p:tags r:id="rId3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‹№›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/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3"/>
            <p:custDataLst>
              <p:tags r:id="rId4"/>
            </p:custDataLst>
          </p:nvPr>
        </p:nvSpPr>
        <p:spPr/>
        <p:txBody>
          <a:bodyPr/>
          <a:lstStyle/>
          <a:p>
            <a:fld id="{478EAA42-BAA6-45AE-8585-C6263B7EFA25}" type="datetimeFigureOut">
              <a:rPr lang="en-US" smtClean="0"/>
              <a:t>6/18/2023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  <p:custDataLst>
              <p:tags r:id="rId5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  <p:custDataLst>
              <p:tags r:id="rId6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‹№›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/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/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3"/>
            <p:custDataLst>
              <p:tags r:id="rId4"/>
            </p:custDataLst>
          </p:nvPr>
        </p:nvSpPr>
        <p:spPr/>
        <p:txBody>
          <a:bodyPr/>
          <a:lstStyle/>
          <a:p>
            <a:fld id="{DB2BC044-F8EC-4F52-80F0-D0D483DA7CD8}" type="datetimeFigureOut">
              <a:rPr lang="en-US" smtClean="0"/>
              <a:t>6/18/2023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  <p:custDataLst>
              <p:tags r:id="rId5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  <p:custDataLst>
              <p:tags r:id="rId6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‹№›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/>
        <p:txBody>
          <a:bodyPr vert="eaVert"/>
          <a:lstStyle/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3"/>
            </p:custDataLst>
          </p:nvPr>
        </p:nvSpPr>
        <p:spPr/>
        <p:txBody>
          <a:bodyPr/>
          <a:lstStyle/>
          <a:p>
            <a:fld id="{A864F68C-9F77-49E0-A913-DBF8562AD406}" type="datetimeFigureOut">
              <a:rPr lang="en-US" smtClean="0"/>
              <a:t>6/18/2023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5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‹№›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  <p:custDataLst>
              <p:tags r:id="rId1"/>
            </p:custDataLst>
          </p:nvPr>
        </p:nvSpPr>
        <p:spPr/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/>
        <p:txBody>
          <a:bodyPr vert="eaVert"/>
          <a:lstStyle/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3"/>
            </p:custDataLst>
          </p:nvPr>
        </p:nvSpPr>
        <p:spPr/>
        <p:txBody>
          <a:bodyPr/>
          <a:lstStyle/>
          <a:p>
            <a:fld id="{283D94FF-17A4-4D9D-89E4-64EF8B48E243}" type="datetimeFigureOut">
              <a:rPr lang="en-US" smtClean="0"/>
              <a:t>6/18/2023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5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‹№›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/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3"/>
            </p:custDataLst>
          </p:nvPr>
        </p:nvSpPr>
        <p:spPr/>
        <p:txBody>
          <a:bodyPr/>
          <a:lstStyle/>
          <a:p>
            <a:fld id="{0B0542BB-3783-420E-A757-89273E6281BA}" type="datetimeFigureOut">
              <a:rPr lang="en-US" smtClean="0"/>
              <a:t>6/18/2023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5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‹№›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3"/>
            </p:custDataLst>
          </p:nvPr>
        </p:nvSpPr>
        <p:spPr/>
        <p:txBody>
          <a:bodyPr/>
          <a:lstStyle/>
          <a:p>
            <a:fld id="{587F9B82-4898-4163-8197-3C4FC7ED0D82}" type="datetimeFigureOut">
              <a:rPr lang="en-US" smtClean="0"/>
              <a:t>6/18/2023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5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‹№›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3"/>
            </p:custDataLst>
          </p:nvPr>
        </p:nvSpPr>
        <p:spPr/>
        <p:txBody>
          <a:bodyPr/>
          <a:lstStyle/>
          <a:p>
            <a:fld id="{96787A3D-A4CD-452A-A3C8-23A35A9AC18C}" type="datetimeFigureOut">
              <a:rPr lang="en-US" smtClean="0"/>
              <a:t>6/18/2023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5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‹№›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/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/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3"/>
            <p:custDataLst>
              <p:tags r:id="rId4"/>
            </p:custDataLst>
          </p:nvPr>
        </p:nvSpPr>
        <p:spPr/>
        <p:txBody>
          <a:bodyPr/>
          <a:lstStyle/>
          <a:p>
            <a:fld id="{E2DC07A9-4286-4EEC-93AC-AA68394CA381}" type="datetimeFigureOut">
              <a:rPr lang="en-US" smtClean="0"/>
              <a:t>6/18/2023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  <p:custDataLst>
              <p:tags r:id="rId5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  <p:custDataLst>
              <p:tags r:id="rId6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‹№›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"/>
            <p:custDataLst>
              <p:tags r:id="rId2"/>
            </p:custDataLst>
          </p:nvPr>
        </p:nvSpPr>
        <p:spPr/>
        <p:txBody>
          <a:bodyPr/>
          <a:lstStyle/>
          <a:p>
            <a:fld id="{3BDB9420-3AA8-46E4-A618-B6F2D57895DE}" type="datetimeFigureOut">
              <a:rPr lang="en-US" smtClean="0"/>
              <a:t>6/18/2023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  <p:custDataLst>
              <p:tags r:id="rId3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  <p:custDataLst>
              <p:tags r:id="rId4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‹№›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  <p:custDataLst>
              <p:tags r:id="rId4"/>
            </p:custDataLst>
          </p:nvPr>
        </p:nvSpPr>
        <p:spPr/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5"/>
            <p:custDataLst>
              <p:tags r:id="rId6"/>
            </p:custDataLst>
          </p:nvPr>
        </p:nvSpPr>
        <p:spPr/>
        <p:txBody>
          <a:bodyPr/>
          <a:lstStyle/>
          <a:p>
            <a:fld id="{967A3EF2-CEC7-4714-84AD-B4C77FE9E75E}" type="datetimeFigureOut">
              <a:rPr lang="en-US" smtClean="0"/>
              <a:t>6/18/2023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6"/>
            <p:custDataLst>
              <p:tags r:id="rId7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7"/>
            <p:custDataLst>
              <p:tags r:id="rId8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‹№›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"/>
            <p:custDataLst>
              <p:tags r:id="rId2"/>
            </p:custDataLst>
          </p:nvPr>
        </p:nvSpPr>
        <p:spPr/>
        <p:txBody>
          <a:bodyPr/>
          <a:lstStyle/>
          <a:p>
            <a:fld id="{E27E9AC9-74EC-410D-90FB-C73FC9C8E393}" type="datetimeFigureOut">
              <a:rPr lang="en-US" smtClean="0"/>
              <a:t>6/18/2023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  <p:custDataLst>
              <p:tags r:id="rId3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  <p:custDataLst>
              <p:tags r:id="rId4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‹№›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/>
            <p:custDataLst>
              <p:tags r:id="rId1"/>
            </p:custDataLst>
          </p:nvPr>
        </p:nvSpPr>
        <p:spPr/>
        <p:txBody>
          <a:bodyPr/>
          <a:lstStyle/>
          <a:p>
            <a:fld id="{1161995B-B999-4C48-965C-FCE159684538}" type="datetimeFigureOut">
              <a:rPr lang="en-US" smtClean="0"/>
              <a:t>6/18/2023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"/>
            <p:custDataLst>
              <p:tags r:id="rId2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"/>
            <p:custDataLst>
              <p:tags r:id="rId3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‹№›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/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3"/>
            <p:custDataLst>
              <p:tags r:id="rId4"/>
            </p:custDataLst>
          </p:nvPr>
        </p:nvSpPr>
        <p:spPr/>
        <p:txBody>
          <a:bodyPr/>
          <a:lstStyle/>
          <a:p>
            <a:fld id="{2CB96135-7E4E-488C-89B5-C01A04E50BCC}" type="datetimeFigureOut">
              <a:rPr lang="en-US" smtClean="0"/>
              <a:t>6/18/2023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  <p:custDataLst>
              <p:tags r:id="rId5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  <p:custDataLst>
              <p:tags r:id="rId6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‹№›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/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/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3"/>
            <p:custDataLst>
              <p:tags r:id="rId4"/>
            </p:custDataLst>
          </p:nvPr>
        </p:nvSpPr>
        <p:spPr/>
        <p:txBody>
          <a:bodyPr/>
          <a:lstStyle/>
          <a:p>
            <a:fld id="{7BCABBC1-21BE-4927-A620-14B9F9D7456C}" type="datetimeFigureOut">
              <a:rPr lang="en-US" smtClean="0"/>
              <a:t>6/18/2023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  <p:custDataLst>
              <p:tags r:id="rId5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  <p:custDataLst>
              <p:tags r:id="rId6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‹№›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/>
        <p:txBody>
          <a:bodyPr vert="eaVert"/>
          <a:lstStyle/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3"/>
            </p:custDataLst>
          </p:nvPr>
        </p:nvSpPr>
        <p:spPr/>
        <p:txBody>
          <a:bodyPr/>
          <a:lstStyle/>
          <a:p>
            <a:fld id="{04D53696-36BA-40A5-95DE-8FB4A9400362}" type="datetimeFigureOut">
              <a:rPr lang="en-US" smtClean="0"/>
              <a:t>6/18/2023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5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‹№›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  <p:custDataLst>
              <p:tags r:id="rId1"/>
            </p:custDataLst>
          </p:nvPr>
        </p:nvSpPr>
        <p:spPr/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/>
        <p:txBody>
          <a:bodyPr vert="eaVert"/>
          <a:lstStyle/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3"/>
            </p:custDataLst>
          </p:nvPr>
        </p:nvSpPr>
        <p:spPr/>
        <p:txBody>
          <a:bodyPr/>
          <a:lstStyle/>
          <a:p>
            <a:fld id="{FDC50FB3-5F96-4F2F-A096-EF304B3C7FC1}" type="datetimeFigureOut">
              <a:rPr lang="en-US" smtClean="0"/>
              <a:t>6/18/2023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5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‹№›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/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3"/>
            </p:custDataLst>
          </p:nvPr>
        </p:nvSpPr>
        <p:spPr/>
        <p:txBody>
          <a:bodyPr/>
          <a:lstStyle/>
          <a:p>
            <a:fld id="{88FF929E-B19B-4491-A8FE-8CDCBD13EA9D}" type="datetimeFigureOut">
              <a:rPr lang="en-US" smtClean="0"/>
              <a:t>6/18/2023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5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‹№›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3"/>
            </p:custDataLst>
          </p:nvPr>
        </p:nvSpPr>
        <p:spPr/>
        <p:txBody>
          <a:bodyPr/>
          <a:lstStyle/>
          <a:p>
            <a:fld id="{C94EE916-4C62-4948-87E6-42AC4F4A1B6A}" type="datetimeFigureOut">
              <a:rPr lang="en-US" smtClean="0"/>
              <a:t>6/18/2023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5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‹№›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3"/>
            </p:custDataLst>
          </p:nvPr>
        </p:nvSpPr>
        <p:spPr/>
        <p:txBody>
          <a:bodyPr/>
          <a:lstStyle/>
          <a:p>
            <a:fld id="{965C91A4-A991-41E6-BD8C-964A8CEDDEE1}" type="datetimeFigureOut">
              <a:rPr lang="en-US" smtClean="0"/>
              <a:t>6/18/2023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5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‹№›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/>
            <p:custDataLst>
              <p:tags r:id="rId1"/>
            </p:custDataLst>
          </p:nvPr>
        </p:nvSpPr>
        <p:spPr/>
        <p:txBody>
          <a:bodyPr/>
          <a:lstStyle/>
          <a:p>
            <a:fld id="{AC8475A8-5382-478E-8CDA-E772375F5C69}" type="datetimeFigureOut">
              <a:rPr lang="en-US" smtClean="0"/>
              <a:t>6/18/2023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"/>
            <p:custDataLst>
              <p:tags r:id="rId2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"/>
            <p:custDataLst>
              <p:tags r:id="rId3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‹№›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/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/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3"/>
            <p:custDataLst>
              <p:tags r:id="rId4"/>
            </p:custDataLst>
          </p:nvPr>
        </p:nvSpPr>
        <p:spPr/>
        <p:txBody>
          <a:bodyPr/>
          <a:lstStyle/>
          <a:p>
            <a:fld id="{33490342-B495-4F76-8334-3ED7D06E42EE}" type="datetimeFigureOut">
              <a:rPr lang="en-US" smtClean="0"/>
              <a:t>6/18/2023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  <p:custDataLst>
              <p:tags r:id="rId5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  <p:custDataLst>
              <p:tags r:id="rId6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‹№›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  <p:custDataLst>
              <p:tags r:id="rId4"/>
            </p:custDataLst>
          </p:nvPr>
        </p:nvSpPr>
        <p:spPr/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5"/>
            <p:custDataLst>
              <p:tags r:id="rId6"/>
            </p:custDataLst>
          </p:nvPr>
        </p:nvSpPr>
        <p:spPr/>
        <p:txBody>
          <a:bodyPr/>
          <a:lstStyle/>
          <a:p>
            <a:fld id="{29FC849D-4E05-4BDD-95B9-5FEFAF396975}" type="datetimeFigureOut">
              <a:rPr lang="en-US" smtClean="0"/>
              <a:t>6/18/2023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6"/>
            <p:custDataLst>
              <p:tags r:id="rId7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7"/>
            <p:custDataLst>
              <p:tags r:id="rId8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‹№›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"/>
            <p:custDataLst>
              <p:tags r:id="rId2"/>
            </p:custDataLst>
          </p:nvPr>
        </p:nvSpPr>
        <p:spPr/>
        <p:txBody>
          <a:bodyPr/>
          <a:lstStyle/>
          <a:p>
            <a:fld id="{278CFDD2-D8AB-4545-8D76-F39CE873CF3C}" type="datetimeFigureOut">
              <a:rPr lang="en-US" smtClean="0"/>
              <a:t>6/18/2023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  <p:custDataLst>
              <p:tags r:id="rId3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  <p:custDataLst>
              <p:tags r:id="rId4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‹№›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/>
            <p:custDataLst>
              <p:tags r:id="rId1"/>
            </p:custDataLst>
          </p:nvPr>
        </p:nvSpPr>
        <p:spPr/>
        <p:txBody>
          <a:bodyPr/>
          <a:lstStyle/>
          <a:p>
            <a:fld id="{1795BA27-7414-4C8C-A99F-31E876E4BF52}" type="datetimeFigureOut">
              <a:rPr lang="en-US" smtClean="0"/>
              <a:t>6/18/2023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"/>
            <p:custDataLst>
              <p:tags r:id="rId2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"/>
            <p:custDataLst>
              <p:tags r:id="rId3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‹№›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/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3"/>
            <p:custDataLst>
              <p:tags r:id="rId4"/>
            </p:custDataLst>
          </p:nvPr>
        </p:nvSpPr>
        <p:spPr/>
        <p:txBody>
          <a:bodyPr/>
          <a:lstStyle/>
          <a:p>
            <a:fld id="{03A41020-24BB-41C3-8BD8-F5151A7D6075}" type="datetimeFigureOut">
              <a:rPr lang="en-US" smtClean="0"/>
              <a:t>6/18/2023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  <p:custDataLst>
              <p:tags r:id="rId5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  <p:custDataLst>
              <p:tags r:id="rId6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‹№›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/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/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3"/>
            <p:custDataLst>
              <p:tags r:id="rId4"/>
            </p:custDataLst>
          </p:nvPr>
        </p:nvSpPr>
        <p:spPr/>
        <p:txBody>
          <a:bodyPr/>
          <a:lstStyle/>
          <a:p>
            <a:fld id="{11E7E318-269E-4E7C-8385-31B140AC177A}" type="datetimeFigureOut">
              <a:rPr lang="en-US" smtClean="0"/>
              <a:t>6/18/2023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  <p:custDataLst>
              <p:tags r:id="rId5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  <p:custDataLst>
              <p:tags r:id="rId6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‹№›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/>
        <p:txBody>
          <a:bodyPr vert="eaVert"/>
          <a:lstStyle/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3"/>
            </p:custDataLst>
          </p:nvPr>
        </p:nvSpPr>
        <p:spPr/>
        <p:txBody>
          <a:bodyPr/>
          <a:lstStyle/>
          <a:p>
            <a:fld id="{8AA72E51-E133-4B03-9206-22778E003B9C}" type="datetimeFigureOut">
              <a:rPr lang="en-US" smtClean="0"/>
              <a:t>6/18/2023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5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‹№›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  <p:custDataLst>
              <p:tags r:id="rId1"/>
            </p:custDataLst>
          </p:nvPr>
        </p:nvSpPr>
        <p:spPr/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/>
        <p:txBody>
          <a:bodyPr vert="eaVert"/>
          <a:lstStyle/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3"/>
            </p:custDataLst>
          </p:nvPr>
        </p:nvSpPr>
        <p:spPr/>
        <p:txBody>
          <a:bodyPr/>
          <a:lstStyle/>
          <a:p>
            <a:fld id="{F7F1ECDD-5BA7-4FA6-8ACF-EBADA1D734D9}" type="datetimeFigureOut">
              <a:rPr lang="en-US" smtClean="0"/>
              <a:t>6/18/2023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5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‹№›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/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3"/>
            </p:custDataLst>
          </p:nvPr>
        </p:nvSpPr>
        <p:spPr/>
        <p:txBody>
          <a:bodyPr/>
          <a:lstStyle/>
          <a:p>
            <a:fld id="{39524D5E-66E1-45C2-903A-F8E8FCE9625F}" type="datetimeFigureOut">
              <a:rPr lang="en-US" smtClean="0"/>
              <a:t>6/18/2023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5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‹№›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3"/>
            </p:custDataLst>
          </p:nvPr>
        </p:nvSpPr>
        <p:spPr/>
        <p:txBody>
          <a:bodyPr/>
          <a:lstStyle/>
          <a:p>
            <a:fld id="{C35FF52C-0CCD-4043-9709-2493A348F845}" type="datetimeFigureOut">
              <a:rPr lang="en-US" smtClean="0"/>
              <a:t>6/18/2023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5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‹№›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/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3"/>
            <p:custDataLst>
              <p:tags r:id="rId4"/>
            </p:custDataLst>
          </p:nvPr>
        </p:nvSpPr>
        <p:spPr/>
        <p:txBody>
          <a:bodyPr/>
          <a:lstStyle/>
          <a:p>
            <a:fld id="{A4005B2C-DD4D-4F7D-953D-7DF85C2DA8ED}" type="datetimeFigureOut">
              <a:rPr lang="en-US" smtClean="0"/>
              <a:t>6/18/2023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  <p:custDataLst>
              <p:tags r:id="rId5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  <p:custDataLst>
              <p:tags r:id="rId6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‹№›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3"/>
            </p:custDataLst>
          </p:nvPr>
        </p:nvSpPr>
        <p:spPr/>
        <p:txBody>
          <a:bodyPr/>
          <a:lstStyle/>
          <a:p>
            <a:fld id="{B35BE5D8-4C8F-435D-B084-96365C3C57D3}" type="datetimeFigureOut">
              <a:rPr lang="en-US" smtClean="0"/>
              <a:t>6/18/2023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5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‹№›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/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/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3"/>
            <p:custDataLst>
              <p:tags r:id="rId4"/>
            </p:custDataLst>
          </p:nvPr>
        </p:nvSpPr>
        <p:spPr/>
        <p:txBody>
          <a:bodyPr/>
          <a:lstStyle/>
          <a:p>
            <a:fld id="{D6DFE1A2-E496-4BB1-BC23-EA4D17E7E268}" type="datetimeFigureOut">
              <a:rPr lang="en-US" smtClean="0"/>
              <a:t>6/18/2023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  <p:custDataLst>
              <p:tags r:id="rId5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  <p:custDataLst>
              <p:tags r:id="rId6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‹№›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  <p:custDataLst>
              <p:tags r:id="rId4"/>
            </p:custDataLst>
          </p:nvPr>
        </p:nvSpPr>
        <p:spPr/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5"/>
            <p:custDataLst>
              <p:tags r:id="rId6"/>
            </p:custDataLst>
          </p:nvPr>
        </p:nvSpPr>
        <p:spPr/>
        <p:txBody>
          <a:bodyPr/>
          <a:lstStyle/>
          <a:p>
            <a:fld id="{2FBD7F03-B718-43CA-A756-AE578A39AFC4}" type="datetimeFigureOut">
              <a:rPr lang="en-US" smtClean="0"/>
              <a:t>6/18/2023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6"/>
            <p:custDataLst>
              <p:tags r:id="rId7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7"/>
            <p:custDataLst>
              <p:tags r:id="rId8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‹№›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"/>
            <p:custDataLst>
              <p:tags r:id="rId2"/>
            </p:custDataLst>
          </p:nvPr>
        </p:nvSpPr>
        <p:spPr/>
        <p:txBody>
          <a:bodyPr/>
          <a:lstStyle/>
          <a:p>
            <a:fld id="{E6085A57-49BA-4FA3-8D12-DF0063CFECE7}" type="datetimeFigureOut">
              <a:rPr lang="en-US" smtClean="0"/>
              <a:t>6/18/2023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  <p:custDataLst>
              <p:tags r:id="rId3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  <p:custDataLst>
              <p:tags r:id="rId4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‹№›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/>
            <p:custDataLst>
              <p:tags r:id="rId1"/>
            </p:custDataLst>
          </p:nvPr>
        </p:nvSpPr>
        <p:spPr/>
        <p:txBody>
          <a:bodyPr/>
          <a:lstStyle/>
          <a:p>
            <a:fld id="{6DD65F17-00B0-4C7B-BFA4-6EAD3CA99AFF}" type="datetimeFigureOut">
              <a:rPr lang="en-US" smtClean="0"/>
              <a:t>6/18/2023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"/>
            <p:custDataLst>
              <p:tags r:id="rId2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"/>
            <p:custDataLst>
              <p:tags r:id="rId3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‹№›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/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3"/>
            <p:custDataLst>
              <p:tags r:id="rId4"/>
            </p:custDataLst>
          </p:nvPr>
        </p:nvSpPr>
        <p:spPr/>
        <p:txBody>
          <a:bodyPr/>
          <a:lstStyle/>
          <a:p>
            <a:fld id="{C38C6879-3B52-4CC9-911B-AA3E2722902B}" type="datetimeFigureOut">
              <a:rPr lang="en-US" smtClean="0"/>
              <a:t>6/18/2023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  <p:custDataLst>
              <p:tags r:id="rId5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  <p:custDataLst>
              <p:tags r:id="rId6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‹№›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/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/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3"/>
            <p:custDataLst>
              <p:tags r:id="rId4"/>
            </p:custDataLst>
          </p:nvPr>
        </p:nvSpPr>
        <p:spPr/>
        <p:txBody>
          <a:bodyPr/>
          <a:lstStyle/>
          <a:p>
            <a:fld id="{614D2789-2A49-4930-80BC-88FEBE149EAB}" type="datetimeFigureOut">
              <a:rPr lang="en-US" smtClean="0"/>
              <a:t>6/18/2023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  <p:custDataLst>
              <p:tags r:id="rId5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  <p:custDataLst>
              <p:tags r:id="rId6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‹№›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/>
        <p:txBody>
          <a:bodyPr vert="eaVert"/>
          <a:lstStyle/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3"/>
            </p:custDataLst>
          </p:nvPr>
        </p:nvSpPr>
        <p:spPr/>
        <p:txBody>
          <a:bodyPr/>
          <a:lstStyle/>
          <a:p>
            <a:fld id="{61B27E27-AFF5-4F96-8821-9B69DBED16D2}" type="datetimeFigureOut">
              <a:rPr lang="en-US" smtClean="0"/>
              <a:t>6/18/2023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5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‹№›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  <p:custDataLst>
              <p:tags r:id="rId1"/>
            </p:custDataLst>
          </p:nvPr>
        </p:nvSpPr>
        <p:spPr/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/>
        <p:txBody>
          <a:bodyPr vert="eaVert"/>
          <a:lstStyle/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3"/>
            </p:custDataLst>
          </p:nvPr>
        </p:nvSpPr>
        <p:spPr/>
        <p:txBody>
          <a:bodyPr/>
          <a:lstStyle/>
          <a:p>
            <a:fld id="{CCC801F0-5592-4463-8D3F-F8EA10A8C122}" type="datetimeFigureOut">
              <a:rPr lang="en-US" smtClean="0"/>
              <a:t>6/18/2023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5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‹№›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/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3"/>
            </p:custDataLst>
          </p:nvPr>
        </p:nvSpPr>
        <p:spPr/>
        <p:txBody>
          <a:bodyPr/>
          <a:lstStyle/>
          <a:p>
            <a:fld id="{F15F77DE-4672-4EAC-A9A0-D2DB53F0EF4D}" type="datetimeFigureOut">
              <a:rPr lang="en-US" smtClean="0"/>
              <a:t>6/18/2023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5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‹№›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/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/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3"/>
            <p:custDataLst>
              <p:tags r:id="rId4"/>
            </p:custDataLst>
          </p:nvPr>
        </p:nvSpPr>
        <p:spPr/>
        <p:txBody>
          <a:bodyPr/>
          <a:lstStyle/>
          <a:p>
            <a:fld id="{DD360648-0CF0-4CDC-8CF2-77A020A092BC}" type="datetimeFigureOut">
              <a:rPr lang="en-US" smtClean="0"/>
              <a:t>6/18/2023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  <p:custDataLst>
              <p:tags r:id="rId5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  <p:custDataLst>
              <p:tags r:id="rId6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‹№›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3"/>
            </p:custDataLst>
          </p:nvPr>
        </p:nvSpPr>
        <p:spPr/>
        <p:txBody>
          <a:bodyPr/>
          <a:lstStyle/>
          <a:p>
            <a:fld id="{6FD050CF-46E2-411A-8796-DB6A4A3B1E9F}" type="datetimeFigureOut">
              <a:rPr lang="en-US" smtClean="0"/>
              <a:t>6/18/2023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5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‹№›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3"/>
            </p:custDataLst>
          </p:nvPr>
        </p:nvSpPr>
        <p:spPr/>
        <p:txBody>
          <a:bodyPr/>
          <a:lstStyle/>
          <a:p>
            <a:fld id="{84A9F39B-9E8C-4EAA-9BB0-FCACCA476C1C}" type="datetimeFigureOut">
              <a:rPr lang="en-US" smtClean="0"/>
              <a:t>6/18/2023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5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‹№›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/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/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3"/>
            <p:custDataLst>
              <p:tags r:id="rId4"/>
            </p:custDataLst>
          </p:nvPr>
        </p:nvSpPr>
        <p:spPr/>
        <p:txBody>
          <a:bodyPr/>
          <a:lstStyle/>
          <a:p>
            <a:fld id="{A8C01579-70B9-459A-B1B8-4EB7A9E7F7F9}" type="datetimeFigureOut">
              <a:rPr lang="en-US" smtClean="0"/>
              <a:t>6/18/2023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  <p:custDataLst>
              <p:tags r:id="rId5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  <p:custDataLst>
              <p:tags r:id="rId6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‹№›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  <p:custDataLst>
              <p:tags r:id="rId4"/>
            </p:custDataLst>
          </p:nvPr>
        </p:nvSpPr>
        <p:spPr/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5"/>
            <p:custDataLst>
              <p:tags r:id="rId6"/>
            </p:custDataLst>
          </p:nvPr>
        </p:nvSpPr>
        <p:spPr/>
        <p:txBody>
          <a:bodyPr/>
          <a:lstStyle/>
          <a:p>
            <a:fld id="{D862ABD6-6ED6-483E-8218-FAB4895B32BA}" type="datetimeFigureOut">
              <a:rPr lang="en-US" smtClean="0"/>
              <a:t>6/18/2023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6"/>
            <p:custDataLst>
              <p:tags r:id="rId7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7"/>
            <p:custDataLst>
              <p:tags r:id="rId8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‹№›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"/>
            <p:custDataLst>
              <p:tags r:id="rId2"/>
            </p:custDataLst>
          </p:nvPr>
        </p:nvSpPr>
        <p:spPr/>
        <p:txBody>
          <a:bodyPr/>
          <a:lstStyle/>
          <a:p>
            <a:fld id="{7C39AA11-3D75-4E61-8A7F-07AEF25105F0}" type="datetimeFigureOut">
              <a:rPr lang="en-US" smtClean="0"/>
              <a:t>6/18/2023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  <p:custDataLst>
              <p:tags r:id="rId3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  <p:custDataLst>
              <p:tags r:id="rId4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‹№›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/>
            <p:custDataLst>
              <p:tags r:id="rId1"/>
            </p:custDataLst>
          </p:nvPr>
        </p:nvSpPr>
        <p:spPr/>
        <p:txBody>
          <a:bodyPr/>
          <a:lstStyle/>
          <a:p>
            <a:fld id="{FAC88A06-5250-4B9A-8A13-CC04F097561C}" type="datetimeFigureOut">
              <a:rPr lang="en-US" smtClean="0"/>
              <a:t>6/18/2023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"/>
            <p:custDataLst>
              <p:tags r:id="rId2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"/>
            <p:custDataLst>
              <p:tags r:id="rId3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‹№›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/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3"/>
            <p:custDataLst>
              <p:tags r:id="rId4"/>
            </p:custDataLst>
          </p:nvPr>
        </p:nvSpPr>
        <p:spPr/>
        <p:txBody>
          <a:bodyPr/>
          <a:lstStyle/>
          <a:p>
            <a:fld id="{350E8091-4A40-468C-B252-AD46C542F47A}" type="datetimeFigureOut">
              <a:rPr lang="en-US" smtClean="0"/>
              <a:t>6/18/2023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  <p:custDataLst>
              <p:tags r:id="rId5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  <p:custDataLst>
              <p:tags r:id="rId6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‹№›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/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/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3"/>
            <p:custDataLst>
              <p:tags r:id="rId4"/>
            </p:custDataLst>
          </p:nvPr>
        </p:nvSpPr>
        <p:spPr/>
        <p:txBody>
          <a:bodyPr/>
          <a:lstStyle/>
          <a:p>
            <a:fld id="{43FC2264-E6D4-40F0-B157-695461457484}" type="datetimeFigureOut">
              <a:rPr lang="en-US" smtClean="0"/>
              <a:t>6/18/2023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  <p:custDataLst>
              <p:tags r:id="rId5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  <p:custDataLst>
              <p:tags r:id="rId6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‹№›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/>
        <p:txBody>
          <a:bodyPr vert="eaVert"/>
          <a:lstStyle/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3"/>
            </p:custDataLst>
          </p:nvPr>
        </p:nvSpPr>
        <p:spPr/>
        <p:txBody>
          <a:bodyPr/>
          <a:lstStyle/>
          <a:p>
            <a:fld id="{A9DB6EA3-3AE5-4D57-A5B9-8723C0680BFE}" type="datetimeFigureOut">
              <a:rPr lang="en-US" smtClean="0"/>
              <a:t>6/18/2023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5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‹№›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  <p:custDataLst>
              <p:tags r:id="rId1"/>
            </p:custDataLst>
          </p:nvPr>
        </p:nvSpPr>
        <p:spPr/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/>
        <p:txBody>
          <a:bodyPr vert="eaVert"/>
          <a:lstStyle/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3"/>
            </p:custDataLst>
          </p:nvPr>
        </p:nvSpPr>
        <p:spPr/>
        <p:txBody>
          <a:bodyPr/>
          <a:lstStyle/>
          <a:p>
            <a:fld id="{BCB485F6-91DD-4504-9BE3-38861DD456E3}" type="datetimeFigureOut">
              <a:rPr lang="en-US" smtClean="0"/>
              <a:t>6/18/2023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5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‹№›</a:t>
            </a:fld>
            <a:endParaRPr 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2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tags" Target="../tags/tag6.xml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5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4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3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7.xml"/><Relationship Id="rId13" Type="http://schemas.openxmlformats.org/officeDocument/2006/relationships/tags" Target="../tags/tag569.xml"/><Relationship Id="rId3" Type="http://schemas.openxmlformats.org/officeDocument/2006/relationships/slideLayout" Target="../slideLayouts/slideLayout102.xml"/><Relationship Id="rId7" Type="http://schemas.openxmlformats.org/officeDocument/2006/relationships/slideLayout" Target="../slideLayouts/slideLayout106.xml"/><Relationship Id="rId12" Type="http://schemas.openxmlformats.org/officeDocument/2006/relationships/theme" Target="../theme/theme10.xml"/><Relationship Id="rId17" Type="http://schemas.openxmlformats.org/officeDocument/2006/relationships/tags" Target="../tags/tag573.xml"/><Relationship Id="rId2" Type="http://schemas.openxmlformats.org/officeDocument/2006/relationships/slideLayout" Target="../slideLayouts/slideLayout101.xml"/><Relationship Id="rId16" Type="http://schemas.openxmlformats.org/officeDocument/2006/relationships/tags" Target="../tags/tag572.xml"/><Relationship Id="rId1" Type="http://schemas.openxmlformats.org/officeDocument/2006/relationships/slideLayout" Target="../slideLayouts/slideLayout100.xml"/><Relationship Id="rId6" Type="http://schemas.openxmlformats.org/officeDocument/2006/relationships/slideLayout" Target="../slideLayouts/slideLayout105.xml"/><Relationship Id="rId11" Type="http://schemas.openxmlformats.org/officeDocument/2006/relationships/slideLayout" Target="../slideLayouts/slideLayout110.xml"/><Relationship Id="rId5" Type="http://schemas.openxmlformats.org/officeDocument/2006/relationships/slideLayout" Target="../slideLayouts/slideLayout104.xml"/><Relationship Id="rId15" Type="http://schemas.openxmlformats.org/officeDocument/2006/relationships/tags" Target="../tags/tag571.xml"/><Relationship Id="rId10" Type="http://schemas.openxmlformats.org/officeDocument/2006/relationships/slideLayout" Target="../slideLayouts/slideLayout109.xml"/><Relationship Id="rId4" Type="http://schemas.openxmlformats.org/officeDocument/2006/relationships/slideLayout" Target="../slideLayouts/slideLayout103.xml"/><Relationship Id="rId9" Type="http://schemas.openxmlformats.org/officeDocument/2006/relationships/slideLayout" Target="../slideLayouts/slideLayout108.xml"/><Relationship Id="rId14" Type="http://schemas.openxmlformats.org/officeDocument/2006/relationships/tags" Target="../tags/tag570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ags" Target="../tags/tag65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17" Type="http://schemas.openxmlformats.org/officeDocument/2006/relationships/tags" Target="../tags/tag69.xml"/><Relationship Id="rId2" Type="http://schemas.openxmlformats.org/officeDocument/2006/relationships/slideLayout" Target="../slideLayouts/slideLayout13.xml"/><Relationship Id="rId16" Type="http://schemas.openxmlformats.org/officeDocument/2006/relationships/tags" Target="../tags/tag68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tags" Target="../tags/tag67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ags" Target="../tags/tag6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tags" Target="../tags/tag128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17" Type="http://schemas.openxmlformats.org/officeDocument/2006/relationships/tags" Target="../tags/tag132.xml"/><Relationship Id="rId2" Type="http://schemas.openxmlformats.org/officeDocument/2006/relationships/slideLayout" Target="../slideLayouts/slideLayout24.xml"/><Relationship Id="rId16" Type="http://schemas.openxmlformats.org/officeDocument/2006/relationships/tags" Target="../tags/tag131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tags" Target="../tags/tag130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tags" Target="../tags/tag129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tags" Target="../tags/tag19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17" Type="http://schemas.openxmlformats.org/officeDocument/2006/relationships/tags" Target="../tags/tag195.xml"/><Relationship Id="rId2" Type="http://schemas.openxmlformats.org/officeDocument/2006/relationships/slideLayout" Target="../slideLayouts/slideLayout35.xml"/><Relationship Id="rId16" Type="http://schemas.openxmlformats.org/officeDocument/2006/relationships/tags" Target="../tags/tag194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5" Type="http://schemas.openxmlformats.org/officeDocument/2006/relationships/tags" Target="../tags/tag193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14" Type="http://schemas.openxmlformats.org/officeDocument/2006/relationships/tags" Target="../tags/tag19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tags" Target="../tags/tag254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17" Type="http://schemas.openxmlformats.org/officeDocument/2006/relationships/tags" Target="../tags/tag258.xml"/><Relationship Id="rId2" Type="http://schemas.openxmlformats.org/officeDocument/2006/relationships/slideLayout" Target="../slideLayouts/slideLayout46.xml"/><Relationship Id="rId16" Type="http://schemas.openxmlformats.org/officeDocument/2006/relationships/tags" Target="../tags/tag257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5" Type="http://schemas.openxmlformats.org/officeDocument/2006/relationships/tags" Target="../tags/tag256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Relationship Id="rId14" Type="http://schemas.openxmlformats.org/officeDocument/2006/relationships/tags" Target="../tags/tag25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13" Type="http://schemas.openxmlformats.org/officeDocument/2006/relationships/tags" Target="../tags/tag317.xml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17" Type="http://schemas.openxmlformats.org/officeDocument/2006/relationships/tags" Target="../tags/tag321.xml"/><Relationship Id="rId2" Type="http://schemas.openxmlformats.org/officeDocument/2006/relationships/slideLayout" Target="../slideLayouts/slideLayout57.xml"/><Relationship Id="rId16" Type="http://schemas.openxmlformats.org/officeDocument/2006/relationships/tags" Target="../tags/tag320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5" Type="http://schemas.openxmlformats.org/officeDocument/2006/relationships/tags" Target="../tags/tag319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Relationship Id="rId14" Type="http://schemas.openxmlformats.org/officeDocument/2006/relationships/tags" Target="../tags/tag318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.xml"/><Relationship Id="rId13" Type="http://schemas.openxmlformats.org/officeDocument/2006/relationships/tags" Target="../tags/tag380.xml"/><Relationship Id="rId3" Type="http://schemas.openxmlformats.org/officeDocument/2006/relationships/slideLayout" Target="../slideLayouts/slideLayout69.xml"/><Relationship Id="rId7" Type="http://schemas.openxmlformats.org/officeDocument/2006/relationships/slideLayout" Target="../slideLayouts/slideLayout73.xml"/><Relationship Id="rId12" Type="http://schemas.openxmlformats.org/officeDocument/2006/relationships/theme" Target="../theme/theme7.xml"/><Relationship Id="rId17" Type="http://schemas.openxmlformats.org/officeDocument/2006/relationships/tags" Target="../tags/tag384.xml"/><Relationship Id="rId2" Type="http://schemas.openxmlformats.org/officeDocument/2006/relationships/slideLayout" Target="../slideLayouts/slideLayout68.xml"/><Relationship Id="rId16" Type="http://schemas.openxmlformats.org/officeDocument/2006/relationships/tags" Target="../tags/tag383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1.xml"/><Relationship Id="rId15" Type="http://schemas.openxmlformats.org/officeDocument/2006/relationships/tags" Target="../tags/tag382.xml"/><Relationship Id="rId10" Type="http://schemas.openxmlformats.org/officeDocument/2006/relationships/slideLayout" Target="../slideLayouts/slideLayout76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Relationship Id="rId14" Type="http://schemas.openxmlformats.org/officeDocument/2006/relationships/tags" Target="../tags/tag381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5.xml"/><Relationship Id="rId13" Type="http://schemas.openxmlformats.org/officeDocument/2006/relationships/tags" Target="../tags/tag443.xml"/><Relationship Id="rId3" Type="http://schemas.openxmlformats.org/officeDocument/2006/relationships/slideLayout" Target="../slideLayouts/slideLayout80.xml"/><Relationship Id="rId7" Type="http://schemas.openxmlformats.org/officeDocument/2006/relationships/slideLayout" Target="../slideLayouts/slideLayout84.xml"/><Relationship Id="rId12" Type="http://schemas.openxmlformats.org/officeDocument/2006/relationships/theme" Target="../theme/theme8.xml"/><Relationship Id="rId17" Type="http://schemas.openxmlformats.org/officeDocument/2006/relationships/tags" Target="../tags/tag447.xml"/><Relationship Id="rId2" Type="http://schemas.openxmlformats.org/officeDocument/2006/relationships/slideLayout" Target="../slideLayouts/slideLayout79.xml"/><Relationship Id="rId16" Type="http://schemas.openxmlformats.org/officeDocument/2006/relationships/tags" Target="../tags/tag446.xml"/><Relationship Id="rId1" Type="http://schemas.openxmlformats.org/officeDocument/2006/relationships/slideLayout" Target="../slideLayouts/slideLayout78.xml"/><Relationship Id="rId6" Type="http://schemas.openxmlformats.org/officeDocument/2006/relationships/slideLayout" Target="../slideLayouts/slideLayout83.xml"/><Relationship Id="rId11" Type="http://schemas.openxmlformats.org/officeDocument/2006/relationships/slideLayout" Target="../slideLayouts/slideLayout88.xml"/><Relationship Id="rId5" Type="http://schemas.openxmlformats.org/officeDocument/2006/relationships/slideLayout" Target="../slideLayouts/slideLayout82.xml"/><Relationship Id="rId15" Type="http://schemas.openxmlformats.org/officeDocument/2006/relationships/tags" Target="../tags/tag445.xml"/><Relationship Id="rId10" Type="http://schemas.openxmlformats.org/officeDocument/2006/relationships/slideLayout" Target="../slideLayouts/slideLayout87.xml"/><Relationship Id="rId4" Type="http://schemas.openxmlformats.org/officeDocument/2006/relationships/slideLayout" Target="../slideLayouts/slideLayout81.xml"/><Relationship Id="rId9" Type="http://schemas.openxmlformats.org/officeDocument/2006/relationships/slideLayout" Target="../slideLayouts/slideLayout86.xml"/><Relationship Id="rId14" Type="http://schemas.openxmlformats.org/officeDocument/2006/relationships/tags" Target="../tags/tag444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6.xml"/><Relationship Id="rId13" Type="http://schemas.openxmlformats.org/officeDocument/2006/relationships/tags" Target="../tags/tag506.xml"/><Relationship Id="rId3" Type="http://schemas.openxmlformats.org/officeDocument/2006/relationships/slideLayout" Target="../slideLayouts/slideLayout91.xml"/><Relationship Id="rId7" Type="http://schemas.openxmlformats.org/officeDocument/2006/relationships/slideLayout" Target="../slideLayouts/slideLayout95.xml"/><Relationship Id="rId12" Type="http://schemas.openxmlformats.org/officeDocument/2006/relationships/theme" Target="../theme/theme9.xml"/><Relationship Id="rId17" Type="http://schemas.openxmlformats.org/officeDocument/2006/relationships/tags" Target="../tags/tag510.xml"/><Relationship Id="rId2" Type="http://schemas.openxmlformats.org/officeDocument/2006/relationships/slideLayout" Target="../slideLayouts/slideLayout90.xml"/><Relationship Id="rId16" Type="http://schemas.openxmlformats.org/officeDocument/2006/relationships/tags" Target="../tags/tag509.xml"/><Relationship Id="rId1" Type="http://schemas.openxmlformats.org/officeDocument/2006/relationships/slideLayout" Target="../slideLayouts/slideLayout89.xml"/><Relationship Id="rId6" Type="http://schemas.openxmlformats.org/officeDocument/2006/relationships/slideLayout" Target="../slideLayouts/slideLayout94.xml"/><Relationship Id="rId11" Type="http://schemas.openxmlformats.org/officeDocument/2006/relationships/slideLayout" Target="../slideLayouts/slideLayout99.xml"/><Relationship Id="rId5" Type="http://schemas.openxmlformats.org/officeDocument/2006/relationships/slideLayout" Target="../slideLayouts/slideLayout93.xml"/><Relationship Id="rId15" Type="http://schemas.openxmlformats.org/officeDocument/2006/relationships/tags" Target="../tags/tag508.xml"/><Relationship Id="rId10" Type="http://schemas.openxmlformats.org/officeDocument/2006/relationships/slideLayout" Target="../slideLayouts/slideLayout98.xml"/><Relationship Id="rId4" Type="http://schemas.openxmlformats.org/officeDocument/2006/relationships/slideLayout" Target="../slideLayouts/slideLayout92.xml"/><Relationship Id="rId9" Type="http://schemas.openxmlformats.org/officeDocument/2006/relationships/slideLayout" Target="../slideLayouts/slideLayout97.xml"/><Relationship Id="rId14" Type="http://schemas.openxmlformats.org/officeDocument/2006/relationships/tags" Target="../tags/tag50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14"/>
            </p:custDataLst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15"/>
            </p:custDataLst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FD0B7A-F5DD-4F40-B4CB-3B2C354B893A}" type="datetimeFigureOut">
              <a:rPr lang="en-US" smtClean="0"/>
              <a:t>6/18/2023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16"/>
            </p:custDataLst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17"/>
            </p:custDataLst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AE1883-0942-4AA3-9DB2-9C7C3A0314B1}" type="slidenum">
              <a:rPr lang="en-US" smtClean="0"/>
              <a:t>‹№›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14"/>
            </p:custDataLst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15"/>
            </p:custDataLst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D0B7A-F5DD-4F40-B4CB-3B2C354B893A}" type="datetimeFigureOut">
              <a:rPr lang="en-US" smtClean="0"/>
              <a:t>6/18/2023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16"/>
            </p:custDataLst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17"/>
            </p:custDataLst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3AE1883-0942-4AA3-9DB2-9C7C3A0314B1}" type="slidenum">
              <a:rPr lang="en-US" smtClean="0"/>
              <a:t>‹№›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60" r:id="rId5"/>
    <p:sldLayoutId id="2147483761" r:id="rId6"/>
    <p:sldLayoutId id="2147483762" r:id="rId7"/>
    <p:sldLayoutId id="2147483763" r:id="rId8"/>
    <p:sldLayoutId id="2147483764" r:id="rId9"/>
    <p:sldLayoutId id="2147483765" r:id="rId10"/>
    <p:sldLayoutId id="2147483766" r:id="rId11"/>
  </p:sldLayoutIdLst>
  <p:transition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14"/>
            </p:custDataLst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15"/>
            </p:custDataLst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D0B7A-F5DD-4F40-B4CB-3B2C354B893A}" type="datetimeFigureOut">
              <a:rPr lang="en-US" smtClean="0"/>
              <a:t>6/18/2023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16"/>
            </p:custDataLst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17"/>
            </p:custDataLst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3AE1883-0942-4AA3-9DB2-9C7C3A0314B1}" type="slidenum">
              <a:rPr lang="en-US" smtClean="0"/>
              <a:t>‹№›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transition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14"/>
            </p:custDataLst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15"/>
            </p:custDataLst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D0B7A-F5DD-4F40-B4CB-3B2C354B893A}" type="datetimeFigureOut">
              <a:rPr lang="en-US" smtClean="0"/>
              <a:t>6/18/2023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16"/>
            </p:custDataLst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17"/>
            </p:custDataLst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3AE1883-0942-4AA3-9DB2-9C7C3A0314B1}" type="slidenum">
              <a:rPr lang="en-US" smtClean="0"/>
              <a:t>‹№›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</p:sldLayoutIdLst>
  <p:transition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14"/>
            </p:custDataLst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15"/>
            </p:custDataLst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D0B7A-F5DD-4F40-B4CB-3B2C354B893A}" type="datetimeFigureOut">
              <a:rPr lang="en-US" smtClean="0"/>
              <a:t>6/18/2023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16"/>
            </p:custDataLst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17"/>
            </p:custDataLst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3AE1883-0942-4AA3-9DB2-9C7C3A0314B1}" type="slidenum">
              <a:rPr lang="en-US" smtClean="0"/>
              <a:t>‹№›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</p:sldLayoutIdLst>
  <p:transition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14"/>
            </p:custDataLst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15"/>
            </p:custDataLst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D0B7A-F5DD-4F40-B4CB-3B2C354B893A}" type="datetimeFigureOut">
              <a:rPr lang="en-US" smtClean="0"/>
              <a:t>6/18/2023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16"/>
            </p:custDataLst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17"/>
            </p:custDataLst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3AE1883-0942-4AA3-9DB2-9C7C3A0314B1}" type="slidenum">
              <a:rPr lang="en-US" smtClean="0"/>
              <a:t>‹№›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</p:sldLayoutIdLst>
  <p:transition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14"/>
            </p:custDataLst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15"/>
            </p:custDataLst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D0B7A-F5DD-4F40-B4CB-3B2C354B893A}" type="datetimeFigureOut">
              <a:rPr lang="en-US" smtClean="0"/>
              <a:t>6/18/2023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16"/>
            </p:custDataLst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17"/>
            </p:custDataLst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3AE1883-0942-4AA3-9DB2-9C7C3A0314B1}" type="slidenum">
              <a:rPr lang="en-US" smtClean="0"/>
              <a:t>‹№›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</p:sldLayoutIdLst>
  <p:transition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14"/>
            </p:custDataLst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15"/>
            </p:custDataLst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D0B7A-F5DD-4F40-B4CB-3B2C354B893A}" type="datetimeFigureOut">
              <a:rPr lang="en-US" smtClean="0"/>
              <a:t>6/18/2023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16"/>
            </p:custDataLst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17"/>
            </p:custDataLst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3AE1883-0942-4AA3-9DB2-9C7C3A0314B1}" type="slidenum">
              <a:rPr lang="en-US" smtClean="0"/>
              <a:t>‹№›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2" r:id="rId3"/>
    <p:sldLayoutId id="2147483723" r:id="rId4"/>
    <p:sldLayoutId id="2147483724" r:id="rId5"/>
    <p:sldLayoutId id="2147483725" r:id="rId6"/>
    <p:sldLayoutId id="2147483726" r:id="rId7"/>
    <p:sldLayoutId id="2147483727" r:id="rId8"/>
    <p:sldLayoutId id="2147483728" r:id="rId9"/>
    <p:sldLayoutId id="2147483729" r:id="rId10"/>
    <p:sldLayoutId id="2147483730" r:id="rId11"/>
  </p:sldLayoutIdLst>
  <p:transition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14"/>
            </p:custDataLst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15"/>
            </p:custDataLst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D0B7A-F5DD-4F40-B4CB-3B2C354B893A}" type="datetimeFigureOut">
              <a:rPr lang="en-US" smtClean="0"/>
              <a:t>6/18/2023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16"/>
            </p:custDataLst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17"/>
            </p:custDataLst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3AE1883-0942-4AA3-9DB2-9C7C3A0314B1}" type="slidenum">
              <a:rPr lang="en-US" smtClean="0"/>
              <a:t>‹№›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  <p:sldLayoutId id="2147483733" r:id="rId2"/>
    <p:sldLayoutId id="2147483734" r:id="rId3"/>
    <p:sldLayoutId id="2147483735" r:id="rId4"/>
    <p:sldLayoutId id="2147483736" r:id="rId5"/>
    <p:sldLayoutId id="2147483737" r:id="rId6"/>
    <p:sldLayoutId id="2147483738" r:id="rId7"/>
    <p:sldLayoutId id="2147483739" r:id="rId8"/>
    <p:sldLayoutId id="2147483740" r:id="rId9"/>
    <p:sldLayoutId id="2147483741" r:id="rId10"/>
    <p:sldLayoutId id="2147483742" r:id="rId11"/>
  </p:sldLayoutIdLst>
  <p:transition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14"/>
            </p:custDataLst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15"/>
            </p:custDataLst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D0B7A-F5DD-4F40-B4CB-3B2C354B893A}" type="datetimeFigureOut">
              <a:rPr lang="en-US" smtClean="0"/>
              <a:t>6/18/2023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16"/>
            </p:custDataLst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17"/>
            </p:custDataLst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3AE1883-0942-4AA3-9DB2-9C7C3A0314B1}" type="slidenum">
              <a:rPr lang="en-US" smtClean="0"/>
              <a:t>‹№›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  <p:sldLayoutId id="2147483747" r:id="rId4"/>
    <p:sldLayoutId id="2147483748" r:id="rId5"/>
    <p:sldLayoutId id="2147483749" r:id="rId6"/>
    <p:sldLayoutId id="2147483750" r:id="rId7"/>
    <p:sldLayoutId id="2147483751" r:id="rId8"/>
    <p:sldLayoutId id="2147483752" r:id="rId9"/>
    <p:sldLayoutId id="2147483753" r:id="rId10"/>
    <p:sldLayoutId id="2147483754" r:id="rId11"/>
  </p:sldLayoutIdLst>
  <p:transition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tags" Target="../tags/tag639.xml"/><Relationship Id="rId13" Type="http://schemas.openxmlformats.org/officeDocument/2006/relationships/tags" Target="../tags/tag644.xml"/><Relationship Id="rId18" Type="http://schemas.openxmlformats.org/officeDocument/2006/relationships/tags" Target="../tags/tag649.xml"/><Relationship Id="rId3" Type="http://schemas.openxmlformats.org/officeDocument/2006/relationships/tags" Target="../tags/tag634.xml"/><Relationship Id="rId21" Type="http://schemas.openxmlformats.org/officeDocument/2006/relationships/slideLayout" Target="../slideLayouts/slideLayout7.xml"/><Relationship Id="rId7" Type="http://schemas.openxmlformats.org/officeDocument/2006/relationships/tags" Target="../tags/tag638.xml"/><Relationship Id="rId12" Type="http://schemas.openxmlformats.org/officeDocument/2006/relationships/tags" Target="../tags/tag643.xml"/><Relationship Id="rId17" Type="http://schemas.openxmlformats.org/officeDocument/2006/relationships/tags" Target="../tags/tag648.xml"/><Relationship Id="rId2" Type="http://schemas.openxmlformats.org/officeDocument/2006/relationships/tags" Target="../tags/tag633.xml"/><Relationship Id="rId16" Type="http://schemas.openxmlformats.org/officeDocument/2006/relationships/tags" Target="../tags/tag647.xml"/><Relationship Id="rId20" Type="http://schemas.openxmlformats.org/officeDocument/2006/relationships/tags" Target="../tags/tag651.xml"/><Relationship Id="rId1" Type="http://schemas.openxmlformats.org/officeDocument/2006/relationships/tags" Target="../tags/tag632.xml"/><Relationship Id="rId6" Type="http://schemas.openxmlformats.org/officeDocument/2006/relationships/tags" Target="../tags/tag637.xml"/><Relationship Id="rId11" Type="http://schemas.openxmlformats.org/officeDocument/2006/relationships/tags" Target="../tags/tag642.xml"/><Relationship Id="rId24" Type="http://schemas.openxmlformats.org/officeDocument/2006/relationships/image" Target="../media/image3.svg"/><Relationship Id="rId5" Type="http://schemas.openxmlformats.org/officeDocument/2006/relationships/tags" Target="../tags/tag636.xml"/><Relationship Id="rId15" Type="http://schemas.openxmlformats.org/officeDocument/2006/relationships/tags" Target="../tags/tag646.xml"/><Relationship Id="rId23" Type="http://schemas.openxmlformats.org/officeDocument/2006/relationships/image" Target="../media/image2.png"/><Relationship Id="rId10" Type="http://schemas.openxmlformats.org/officeDocument/2006/relationships/tags" Target="../tags/tag641.xml"/><Relationship Id="rId19" Type="http://schemas.openxmlformats.org/officeDocument/2006/relationships/tags" Target="../tags/tag650.xml"/><Relationship Id="rId4" Type="http://schemas.openxmlformats.org/officeDocument/2006/relationships/tags" Target="../tags/tag635.xml"/><Relationship Id="rId9" Type="http://schemas.openxmlformats.org/officeDocument/2006/relationships/tags" Target="../tags/tag640.xml"/><Relationship Id="rId14" Type="http://schemas.openxmlformats.org/officeDocument/2006/relationships/tags" Target="../tags/tag645.xml"/><Relationship Id="rId2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tags" Target="../tags/tag772.xml"/><Relationship Id="rId7" Type="http://schemas.openxmlformats.org/officeDocument/2006/relationships/slideLayout" Target="../slideLayouts/slideLayout106.xml"/><Relationship Id="rId2" Type="http://schemas.openxmlformats.org/officeDocument/2006/relationships/tags" Target="../tags/tag771.xml"/><Relationship Id="rId1" Type="http://schemas.openxmlformats.org/officeDocument/2006/relationships/tags" Target="../tags/tag770.xml"/><Relationship Id="rId6" Type="http://schemas.openxmlformats.org/officeDocument/2006/relationships/tags" Target="../tags/tag775.xml"/><Relationship Id="rId5" Type="http://schemas.openxmlformats.org/officeDocument/2006/relationships/tags" Target="../tags/tag774.xml"/><Relationship Id="rId4" Type="http://schemas.openxmlformats.org/officeDocument/2006/relationships/tags" Target="../tags/tag773.xml"/><Relationship Id="rId9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tags" Target="../tags/tag783.xml"/><Relationship Id="rId13" Type="http://schemas.openxmlformats.org/officeDocument/2006/relationships/tags" Target="../tags/tag788.xml"/><Relationship Id="rId18" Type="http://schemas.openxmlformats.org/officeDocument/2006/relationships/image" Target="../media/image38.png"/><Relationship Id="rId3" Type="http://schemas.openxmlformats.org/officeDocument/2006/relationships/tags" Target="../tags/tag778.xml"/><Relationship Id="rId7" Type="http://schemas.openxmlformats.org/officeDocument/2006/relationships/tags" Target="../tags/tag782.xml"/><Relationship Id="rId12" Type="http://schemas.openxmlformats.org/officeDocument/2006/relationships/tags" Target="../tags/tag787.xml"/><Relationship Id="rId17" Type="http://schemas.openxmlformats.org/officeDocument/2006/relationships/image" Target="../media/image25.png"/><Relationship Id="rId2" Type="http://schemas.openxmlformats.org/officeDocument/2006/relationships/tags" Target="../tags/tag777.xml"/><Relationship Id="rId16" Type="http://schemas.openxmlformats.org/officeDocument/2006/relationships/slideLayout" Target="../slideLayouts/slideLayout106.xml"/><Relationship Id="rId20" Type="http://schemas.openxmlformats.org/officeDocument/2006/relationships/image" Target="../media/image40.png"/><Relationship Id="rId1" Type="http://schemas.openxmlformats.org/officeDocument/2006/relationships/tags" Target="../tags/tag776.xml"/><Relationship Id="rId6" Type="http://schemas.openxmlformats.org/officeDocument/2006/relationships/tags" Target="../tags/tag781.xml"/><Relationship Id="rId11" Type="http://schemas.openxmlformats.org/officeDocument/2006/relationships/tags" Target="../tags/tag786.xml"/><Relationship Id="rId5" Type="http://schemas.openxmlformats.org/officeDocument/2006/relationships/tags" Target="../tags/tag780.xml"/><Relationship Id="rId15" Type="http://schemas.openxmlformats.org/officeDocument/2006/relationships/tags" Target="../tags/tag790.xml"/><Relationship Id="rId10" Type="http://schemas.openxmlformats.org/officeDocument/2006/relationships/tags" Target="../tags/tag785.xml"/><Relationship Id="rId19" Type="http://schemas.openxmlformats.org/officeDocument/2006/relationships/image" Target="../media/image39.svg"/><Relationship Id="rId4" Type="http://schemas.openxmlformats.org/officeDocument/2006/relationships/tags" Target="../tags/tag779.xml"/><Relationship Id="rId9" Type="http://schemas.openxmlformats.org/officeDocument/2006/relationships/tags" Target="../tags/tag784.xml"/><Relationship Id="rId14" Type="http://schemas.openxmlformats.org/officeDocument/2006/relationships/tags" Target="../tags/tag789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tags" Target="../tags/tag798.xml"/><Relationship Id="rId13" Type="http://schemas.openxmlformats.org/officeDocument/2006/relationships/tags" Target="../tags/tag803.xml"/><Relationship Id="rId18" Type="http://schemas.openxmlformats.org/officeDocument/2006/relationships/tags" Target="../tags/tag808.xml"/><Relationship Id="rId3" Type="http://schemas.openxmlformats.org/officeDocument/2006/relationships/tags" Target="../tags/tag793.xml"/><Relationship Id="rId21" Type="http://schemas.openxmlformats.org/officeDocument/2006/relationships/slideLayout" Target="../slideLayouts/slideLayout106.xml"/><Relationship Id="rId7" Type="http://schemas.openxmlformats.org/officeDocument/2006/relationships/tags" Target="../tags/tag797.xml"/><Relationship Id="rId12" Type="http://schemas.openxmlformats.org/officeDocument/2006/relationships/tags" Target="../tags/tag802.xml"/><Relationship Id="rId17" Type="http://schemas.openxmlformats.org/officeDocument/2006/relationships/tags" Target="../tags/tag807.xml"/><Relationship Id="rId25" Type="http://schemas.openxmlformats.org/officeDocument/2006/relationships/image" Target="../media/image44.png"/><Relationship Id="rId2" Type="http://schemas.openxmlformats.org/officeDocument/2006/relationships/tags" Target="../tags/tag792.xml"/><Relationship Id="rId16" Type="http://schemas.openxmlformats.org/officeDocument/2006/relationships/tags" Target="../tags/tag806.xml"/><Relationship Id="rId20" Type="http://schemas.openxmlformats.org/officeDocument/2006/relationships/tags" Target="../tags/tag810.xml"/><Relationship Id="rId1" Type="http://schemas.openxmlformats.org/officeDocument/2006/relationships/tags" Target="../tags/tag791.xml"/><Relationship Id="rId6" Type="http://schemas.openxmlformats.org/officeDocument/2006/relationships/tags" Target="../tags/tag796.xml"/><Relationship Id="rId11" Type="http://schemas.openxmlformats.org/officeDocument/2006/relationships/tags" Target="../tags/tag801.xml"/><Relationship Id="rId24" Type="http://schemas.openxmlformats.org/officeDocument/2006/relationships/image" Target="../media/image43.png"/><Relationship Id="rId5" Type="http://schemas.openxmlformats.org/officeDocument/2006/relationships/tags" Target="../tags/tag795.xml"/><Relationship Id="rId15" Type="http://schemas.openxmlformats.org/officeDocument/2006/relationships/tags" Target="../tags/tag805.xml"/><Relationship Id="rId23" Type="http://schemas.openxmlformats.org/officeDocument/2006/relationships/image" Target="../media/image42.svg"/><Relationship Id="rId10" Type="http://schemas.openxmlformats.org/officeDocument/2006/relationships/tags" Target="../tags/tag800.xml"/><Relationship Id="rId19" Type="http://schemas.openxmlformats.org/officeDocument/2006/relationships/tags" Target="../tags/tag809.xml"/><Relationship Id="rId4" Type="http://schemas.openxmlformats.org/officeDocument/2006/relationships/tags" Target="../tags/tag794.xml"/><Relationship Id="rId9" Type="http://schemas.openxmlformats.org/officeDocument/2006/relationships/tags" Target="../tags/tag799.xml"/><Relationship Id="rId14" Type="http://schemas.openxmlformats.org/officeDocument/2006/relationships/tags" Target="../tags/tag804.xml"/><Relationship Id="rId22" Type="http://schemas.openxmlformats.org/officeDocument/2006/relationships/image" Target="../media/image4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tags" Target="../tags/tag818.xml"/><Relationship Id="rId13" Type="http://schemas.openxmlformats.org/officeDocument/2006/relationships/tags" Target="../tags/tag823.xml"/><Relationship Id="rId18" Type="http://schemas.openxmlformats.org/officeDocument/2006/relationships/image" Target="../media/image46.svg"/><Relationship Id="rId3" Type="http://schemas.openxmlformats.org/officeDocument/2006/relationships/tags" Target="../tags/tag813.xml"/><Relationship Id="rId7" Type="http://schemas.openxmlformats.org/officeDocument/2006/relationships/tags" Target="../tags/tag817.xml"/><Relationship Id="rId12" Type="http://schemas.openxmlformats.org/officeDocument/2006/relationships/tags" Target="../tags/tag822.xml"/><Relationship Id="rId17" Type="http://schemas.openxmlformats.org/officeDocument/2006/relationships/image" Target="../media/image45.png"/><Relationship Id="rId2" Type="http://schemas.openxmlformats.org/officeDocument/2006/relationships/tags" Target="../tags/tag812.xml"/><Relationship Id="rId16" Type="http://schemas.openxmlformats.org/officeDocument/2006/relationships/image" Target="../media/image42.svg"/><Relationship Id="rId1" Type="http://schemas.openxmlformats.org/officeDocument/2006/relationships/tags" Target="../tags/tag811.xml"/><Relationship Id="rId6" Type="http://schemas.openxmlformats.org/officeDocument/2006/relationships/tags" Target="../tags/tag816.xml"/><Relationship Id="rId11" Type="http://schemas.openxmlformats.org/officeDocument/2006/relationships/tags" Target="../tags/tag821.xml"/><Relationship Id="rId5" Type="http://schemas.openxmlformats.org/officeDocument/2006/relationships/tags" Target="../tags/tag815.xml"/><Relationship Id="rId15" Type="http://schemas.openxmlformats.org/officeDocument/2006/relationships/image" Target="../media/image41.png"/><Relationship Id="rId10" Type="http://schemas.openxmlformats.org/officeDocument/2006/relationships/tags" Target="../tags/tag820.xml"/><Relationship Id="rId19" Type="http://schemas.openxmlformats.org/officeDocument/2006/relationships/image" Target="../media/image47.png"/><Relationship Id="rId4" Type="http://schemas.openxmlformats.org/officeDocument/2006/relationships/tags" Target="../tags/tag814.xml"/><Relationship Id="rId9" Type="http://schemas.openxmlformats.org/officeDocument/2006/relationships/tags" Target="../tags/tag819.xml"/><Relationship Id="rId14" Type="http://schemas.openxmlformats.org/officeDocument/2006/relationships/slideLayout" Target="../slideLayouts/slideLayout106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tags" Target="../tags/tag831.xml"/><Relationship Id="rId13" Type="http://schemas.openxmlformats.org/officeDocument/2006/relationships/tags" Target="../tags/tag836.xml"/><Relationship Id="rId18" Type="http://schemas.openxmlformats.org/officeDocument/2006/relationships/tags" Target="../tags/tag841.xml"/><Relationship Id="rId26" Type="http://schemas.openxmlformats.org/officeDocument/2006/relationships/image" Target="../media/image41.png"/><Relationship Id="rId3" Type="http://schemas.openxmlformats.org/officeDocument/2006/relationships/tags" Target="../tags/tag826.xml"/><Relationship Id="rId21" Type="http://schemas.openxmlformats.org/officeDocument/2006/relationships/image" Target="../media/image27.png"/><Relationship Id="rId7" Type="http://schemas.openxmlformats.org/officeDocument/2006/relationships/tags" Target="../tags/tag830.xml"/><Relationship Id="rId12" Type="http://schemas.openxmlformats.org/officeDocument/2006/relationships/tags" Target="../tags/tag835.xml"/><Relationship Id="rId17" Type="http://schemas.openxmlformats.org/officeDocument/2006/relationships/tags" Target="../tags/tag840.xml"/><Relationship Id="rId25" Type="http://schemas.openxmlformats.org/officeDocument/2006/relationships/image" Target="../media/image51.svg"/><Relationship Id="rId2" Type="http://schemas.openxmlformats.org/officeDocument/2006/relationships/tags" Target="../tags/tag825.xml"/><Relationship Id="rId16" Type="http://schemas.openxmlformats.org/officeDocument/2006/relationships/tags" Target="../tags/tag839.xml"/><Relationship Id="rId20" Type="http://schemas.openxmlformats.org/officeDocument/2006/relationships/slideLayout" Target="../slideLayouts/slideLayout106.xml"/><Relationship Id="rId29" Type="http://schemas.openxmlformats.org/officeDocument/2006/relationships/image" Target="../media/image53.svg"/><Relationship Id="rId1" Type="http://schemas.openxmlformats.org/officeDocument/2006/relationships/tags" Target="../tags/tag824.xml"/><Relationship Id="rId6" Type="http://schemas.openxmlformats.org/officeDocument/2006/relationships/tags" Target="../tags/tag829.xml"/><Relationship Id="rId11" Type="http://schemas.openxmlformats.org/officeDocument/2006/relationships/tags" Target="../tags/tag834.xml"/><Relationship Id="rId24" Type="http://schemas.openxmlformats.org/officeDocument/2006/relationships/image" Target="../media/image50.png"/><Relationship Id="rId5" Type="http://schemas.openxmlformats.org/officeDocument/2006/relationships/tags" Target="../tags/tag828.xml"/><Relationship Id="rId15" Type="http://schemas.openxmlformats.org/officeDocument/2006/relationships/tags" Target="../tags/tag838.xml"/><Relationship Id="rId23" Type="http://schemas.openxmlformats.org/officeDocument/2006/relationships/image" Target="../media/image49.svg"/><Relationship Id="rId28" Type="http://schemas.openxmlformats.org/officeDocument/2006/relationships/image" Target="../media/image52.png"/><Relationship Id="rId10" Type="http://schemas.openxmlformats.org/officeDocument/2006/relationships/tags" Target="../tags/tag833.xml"/><Relationship Id="rId19" Type="http://schemas.openxmlformats.org/officeDocument/2006/relationships/tags" Target="../tags/tag842.xml"/><Relationship Id="rId4" Type="http://schemas.openxmlformats.org/officeDocument/2006/relationships/tags" Target="../tags/tag827.xml"/><Relationship Id="rId9" Type="http://schemas.openxmlformats.org/officeDocument/2006/relationships/tags" Target="../tags/tag832.xml"/><Relationship Id="rId14" Type="http://schemas.openxmlformats.org/officeDocument/2006/relationships/tags" Target="../tags/tag837.xml"/><Relationship Id="rId22" Type="http://schemas.openxmlformats.org/officeDocument/2006/relationships/image" Target="../media/image48.png"/><Relationship Id="rId27" Type="http://schemas.openxmlformats.org/officeDocument/2006/relationships/image" Target="../media/image42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tags" Target="../tags/tag850.xml"/><Relationship Id="rId13" Type="http://schemas.openxmlformats.org/officeDocument/2006/relationships/image" Target="../media/image54.png"/><Relationship Id="rId3" Type="http://schemas.openxmlformats.org/officeDocument/2006/relationships/tags" Target="../tags/tag845.xml"/><Relationship Id="rId7" Type="http://schemas.openxmlformats.org/officeDocument/2006/relationships/tags" Target="../tags/tag849.xml"/><Relationship Id="rId12" Type="http://schemas.openxmlformats.org/officeDocument/2006/relationships/slideLayout" Target="../slideLayouts/slideLayout106.xml"/><Relationship Id="rId2" Type="http://schemas.openxmlformats.org/officeDocument/2006/relationships/tags" Target="../tags/tag844.xml"/><Relationship Id="rId1" Type="http://schemas.openxmlformats.org/officeDocument/2006/relationships/tags" Target="../tags/tag843.xml"/><Relationship Id="rId6" Type="http://schemas.openxmlformats.org/officeDocument/2006/relationships/tags" Target="../tags/tag848.xml"/><Relationship Id="rId11" Type="http://schemas.openxmlformats.org/officeDocument/2006/relationships/tags" Target="../tags/tag853.xml"/><Relationship Id="rId5" Type="http://schemas.openxmlformats.org/officeDocument/2006/relationships/tags" Target="../tags/tag847.xml"/><Relationship Id="rId10" Type="http://schemas.openxmlformats.org/officeDocument/2006/relationships/tags" Target="../tags/tag852.xml"/><Relationship Id="rId4" Type="http://schemas.openxmlformats.org/officeDocument/2006/relationships/tags" Target="../tags/tag846.xml"/><Relationship Id="rId9" Type="http://schemas.openxmlformats.org/officeDocument/2006/relationships/tags" Target="../tags/tag851.xml"/><Relationship Id="rId14" Type="http://schemas.openxmlformats.org/officeDocument/2006/relationships/image" Target="../media/image55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tags" Target="../tags/tag861.xml"/><Relationship Id="rId13" Type="http://schemas.openxmlformats.org/officeDocument/2006/relationships/tags" Target="../tags/tag866.xml"/><Relationship Id="rId18" Type="http://schemas.openxmlformats.org/officeDocument/2006/relationships/image" Target="../media/image57.svg"/><Relationship Id="rId3" Type="http://schemas.openxmlformats.org/officeDocument/2006/relationships/tags" Target="../tags/tag856.xml"/><Relationship Id="rId7" Type="http://schemas.openxmlformats.org/officeDocument/2006/relationships/tags" Target="../tags/tag860.xml"/><Relationship Id="rId12" Type="http://schemas.openxmlformats.org/officeDocument/2006/relationships/tags" Target="../tags/tag865.xml"/><Relationship Id="rId17" Type="http://schemas.openxmlformats.org/officeDocument/2006/relationships/image" Target="../media/image56.png"/><Relationship Id="rId2" Type="http://schemas.openxmlformats.org/officeDocument/2006/relationships/tags" Target="../tags/tag855.xml"/><Relationship Id="rId16" Type="http://schemas.openxmlformats.org/officeDocument/2006/relationships/slideLayout" Target="../slideLayouts/slideLayout106.xml"/><Relationship Id="rId1" Type="http://schemas.openxmlformats.org/officeDocument/2006/relationships/tags" Target="../tags/tag854.xml"/><Relationship Id="rId6" Type="http://schemas.openxmlformats.org/officeDocument/2006/relationships/tags" Target="../tags/tag859.xml"/><Relationship Id="rId11" Type="http://schemas.openxmlformats.org/officeDocument/2006/relationships/tags" Target="../tags/tag864.xml"/><Relationship Id="rId5" Type="http://schemas.openxmlformats.org/officeDocument/2006/relationships/tags" Target="../tags/tag858.xml"/><Relationship Id="rId15" Type="http://schemas.openxmlformats.org/officeDocument/2006/relationships/tags" Target="../tags/tag868.xml"/><Relationship Id="rId10" Type="http://schemas.openxmlformats.org/officeDocument/2006/relationships/tags" Target="../tags/tag863.xml"/><Relationship Id="rId19" Type="http://schemas.openxmlformats.org/officeDocument/2006/relationships/image" Target="../media/image58.png"/><Relationship Id="rId4" Type="http://schemas.openxmlformats.org/officeDocument/2006/relationships/tags" Target="../tags/tag857.xml"/><Relationship Id="rId9" Type="http://schemas.openxmlformats.org/officeDocument/2006/relationships/tags" Target="../tags/tag862.xml"/><Relationship Id="rId14" Type="http://schemas.openxmlformats.org/officeDocument/2006/relationships/tags" Target="../tags/tag86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659.xml"/><Relationship Id="rId13" Type="http://schemas.openxmlformats.org/officeDocument/2006/relationships/tags" Target="../tags/tag664.xml"/><Relationship Id="rId18" Type="http://schemas.openxmlformats.org/officeDocument/2006/relationships/tags" Target="../tags/tag669.xml"/><Relationship Id="rId26" Type="http://schemas.openxmlformats.org/officeDocument/2006/relationships/image" Target="../media/image8.svg"/><Relationship Id="rId3" Type="http://schemas.openxmlformats.org/officeDocument/2006/relationships/tags" Target="../tags/tag654.xml"/><Relationship Id="rId21" Type="http://schemas.openxmlformats.org/officeDocument/2006/relationships/slideLayout" Target="../slideLayouts/slideLayout18.xml"/><Relationship Id="rId7" Type="http://schemas.openxmlformats.org/officeDocument/2006/relationships/tags" Target="../tags/tag658.xml"/><Relationship Id="rId12" Type="http://schemas.openxmlformats.org/officeDocument/2006/relationships/tags" Target="../tags/tag663.xml"/><Relationship Id="rId17" Type="http://schemas.openxmlformats.org/officeDocument/2006/relationships/tags" Target="../tags/tag668.xml"/><Relationship Id="rId25" Type="http://schemas.openxmlformats.org/officeDocument/2006/relationships/image" Target="../media/image7.png"/><Relationship Id="rId2" Type="http://schemas.openxmlformats.org/officeDocument/2006/relationships/tags" Target="../tags/tag653.xml"/><Relationship Id="rId16" Type="http://schemas.openxmlformats.org/officeDocument/2006/relationships/tags" Target="../tags/tag667.xml"/><Relationship Id="rId20" Type="http://schemas.openxmlformats.org/officeDocument/2006/relationships/tags" Target="../tags/tag671.xml"/><Relationship Id="rId29" Type="http://schemas.openxmlformats.org/officeDocument/2006/relationships/image" Target="../media/image11.png"/><Relationship Id="rId1" Type="http://schemas.openxmlformats.org/officeDocument/2006/relationships/tags" Target="../tags/tag652.xml"/><Relationship Id="rId6" Type="http://schemas.openxmlformats.org/officeDocument/2006/relationships/tags" Target="../tags/tag657.xml"/><Relationship Id="rId11" Type="http://schemas.openxmlformats.org/officeDocument/2006/relationships/tags" Target="../tags/tag662.xml"/><Relationship Id="rId24" Type="http://schemas.openxmlformats.org/officeDocument/2006/relationships/image" Target="../media/image6.svg"/><Relationship Id="rId5" Type="http://schemas.openxmlformats.org/officeDocument/2006/relationships/tags" Target="../tags/tag656.xml"/><Relationship Id="rId15" Type="http://schemas.openxmlformats.org/officeDocument/2006/relationships/tags" Target="../tags/tag666.xml"/><Relationship Id="rId23" Type="http://schemas.openxmlformats.org/officeDocument/2006/relationships/image" Target="../media/image5.png"/><Relationship Id="rId28" Type="http://schemas.openxmlformats.org/officeDocument/2006/relationships/image" Target="../media/image10.svg"/><Relationship Id="rId10" Type="http://schemas.openxmlformats.org/officeDocument/2006/relationships/tags" Target="../tags/tag661.xml"/><Relationship Id="rId19" Type="http://schemas.openxmlformats.org/officeDocument/2006/relationships/tags" Target="../tags/tag670.xml"/><Relationship Id="rId4" Type="http://schemas.openxmlformats.org/officeDocument/2006/relationships/tags" Target="../tags/tag655.xml"/><Relationship Id="rId9" Type="http://schemas.openxmlformats.org/officeDocument/2006/relationships/tags" Target="../tags/tag660.xml"/><Relationship Id="rId14" Type="http://schemas.openxmlformats.org/officeDocument/2006/relationships/tags" Target="../tags/tag665.xml"/><Relationship Id="rId22" Type="http://schemas.openxmlformats.org/officeDocument/2006/relationships/image" Target="../media/image4.png"/><Relationship Id="rId27" Type="http://schemas.openxmlformats.org/officeDocument/2006/relationships/image" Target="../media/image9.png"/><Relationship Id="rId30" Type="http://schemas.openxmlformats.org/officeDocument/2006/relationships/image" Target="../media/image12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tags" Target="../tags/tag679.xml"/><Relationship Id="rId13" Type="http://schemas.openxmlformats.org/officeDocument/2006/relationships/tags" Target="../tags/tag684.xml"/><Relationship Id="rId18" Type="http://schemas.openxmlformats.org/officeDocument/2006/relationships/image" Target="../media/image13.png"/><Relationship Id="rId3" Type="http://schemas.openxmlformats.org/officeDocument/2006/relationships/tags" Target="../tags/tag674.xml"/><Relationship Id="rId7" Type="http://schemas.openxmlformats.org/officeDocument/2006/relationships/tags" Target="../tags/tag678.xml"/><Relationship Id="rId12" Type="http://schemas.openxmlformats.org/officeDocument/2006/relationships/tags" Target="../tags/tag683.xml"/><Relationship Id="rId17" Type="http://schemas.openxmlformats.org/officeDocument/2006/relationships/slideLayout" Target="../slideLayouts/slideLayout29.xml"/><Relationship Id="rId2" Type="http://schemas.openxmlformats.org/officeDocument/2006/relationships/tags" Target="../tags/tag673.xml"/><Relationship Id="rId16" Type="http://schemas.openxmlformats.org/officeDocument/2006/relationships/tags" Target="../tags/tag687.xml"/><Relationship Id="rId20" Type="http://schemas.openxmlformats.org/officeDocument/2006/relationships/image" Target="../media/image15.png"/><Relationship Id="rId1" Type="http://schemas.openxmlformats.org/officeDocument/2006/relationships/tags" Target="../tags/tag672.xml"/><Relationship Id="rId6" Type="http://schemas.openxmlformats.org/officeDocument/2006/relationships/tags" Target="../tags/tag677.xml"/><Relationship Id="rId11" Type="http://schemas.openxmlformats.org/officeDocument/2006/relationships/tags" Target="../tags/tag682.xml"/><Relationship Id="rId5" Type="http://schemas.openxmlformats.org/officeDocument/2006/relationships/tags" Target="../tags/tag676.xml"/><Relationship Id="rId15" Type="http://schemas.openxmlformats.org/officeDocument/2006/relationships/tags" Target="../tags/tag686.xml"/><Relationship Id="rId10" Type="http://schemas.openxmlformats.org/officeDocument/2006/relationships/tags" Target="../tags/tag681.xml"/><Relationship Id="rId19" Type="http://schemas.openxmlformats.org/officeDocument/2006/relationships/image" Target="../media/image14.svg"/><Relationship Id="rId4" Type="http://schemas.openxmlformats.org/officeDocument/2006/relationships/tags" Target="../tags/tag675.xml"/><Relationship Id="rId9" Type="http://schemas.openxmlformats.org/officeDocument/2006/relationships/tags" Target="../tags/tag680.xml"/><Relationship Id="rId14" Type="http://schemas.openxmlformats.org/officeDocument/2006/relationships/tags" Target="../tags/tag68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tags" Target="../tags/tag695.xml"/><Relationship Id="rId13" Type="http://schemas.openxmlformats.org/officeDocument/2006/relationships/tags" Target="../tags/tag700.xml"/><Relationship Id="rId18" Type="http://schemas.openxmlformats.org/officeDocument/2006/relationships/slideLayout" Target="../slideLayouts/slideLayout40.xml"/><Relationship Id="rId3" Type="http://schemas.openxmlformats.org/officeDocument/2006/relationships/tags" Target="../tags/tag690.xml"/><Relationship Id="rId21" Type="http://schemas.openxmlformats.org/officeDocument/2006/relationships/image" Target="../media/image18.png"/><Relationship Id="rId7" Type="http://schemas.openxmlformats.org/officeDocument/2006/relationships/tags" Target="../tags/tag694.xml"/><Relationship Id="rId12" Type="http://schemas.openxmlformats.org/officeDocument/2006/relationships/tags" Target="../tags/tag699.xml"/><Relationship Id="rId17" Type="http://schemas.openxmlformats.org/officeDocument/2006/relationships/tags" Target="../tags/tag704.xml"/><Relationship Id="rId2" Type="http://schemas.openxmlformats.org/officeDocument/2006/relationships/tags" Target="../tags/tag689.xml"/><Relationship Id="rId16" Type="http://schemas.openxmlformats.org/officeDocument/2006/relationships/tags" Target="../tags/tag703.xml"/><Relationship Id="rId20" Type="http://schemas.openxmlformats.org/officeDocument/2006/relationships/image" Target="../media/image17.svg"/><Relationship Id="rId1" Type="http://schemas.openxmlformats.org/officeDocument/2006/relationships/tags" Target="../tags/tag688.xml"/><Relationship Id="rId6" Type="http://schemas.openxmlformats.org/officeDocument/2006/relationships/tags" Target="../tags/tag693.xml"/><Relationship Id="rId11" Type="http://schemas.openxmlformats.org/officeDocument/2006/relationships/tags" Target="../tags/tag698.xml"/><Relationship Id="rId24" Type="http://schemas.openxmlformats.org/officeDocument/2006/relationships/image" Target="../media/image21.png"/><Relationship Id="rId5" Type="http://schemas.openxmlformats.org/officeDocument/2006/relationships/tags" Target="../tags/tag692.xml"/><Relationship Id="rId15" Type="http://schemas.openxmlformats.org/officeDocument/2006/relationships/tags" Target="../tags/tag702.xml"/><Relationship Id="rId23" Type="http://schemas.openxmlformats.org/officeDocument/2006/relationships/image" Target="../media/image20.png"/><Relationship Id="rId10" Type="http://schemas.openxmlformats.org/officeDocument/2006/relationships/tags" Target="../tags/tag697.xml"/><Relationship Id="rId19" Type="http://schemas.openxmlformats.org/officeDocument/2006/relationships/image" Target="../media/image16.png"/><Relationship Id="rId4" Type="http://schemas.openxmlformats.org/officeDocument/2006/relationships/tags" Target="../tags/tag691.xml"/><Relationship Id="rId9" Type="http://schemas.openxmlformats.org/officeDocument/2006/relationships/tags" Target="../tags/tag696.xml"/><Relationship Id="rId14" Type="http://schemas.openxmlformats.org/officeDocument/2006/relationships/tags" Target="../tags/tag701.xml"/><Relationship Id="rId22" Type="http://schemas.openxmlformats.org/officeDocument/2006/relationships/image" Target="../media/image19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tags" Target="../tags/tag712.xml"/><Relationship Id="rId13" Type="http://schemas.openxmlformats.org/officeDocument/2006/relationships/tags" Target="../tags/tag717.xml"/><Relationship Id="rId18" Type="http://schemas.openxmlformats.org/officeDocument/2006/relationships/tags" Target="../tags/tag722.xml"/><Relationship Id="rId3" Type="http://schemas.openxmlformats.org/officeDocument/2006/relationships/tags" Target="../tags/tag707.xml"/><Relationship Id="rId21" Type="http://schemas.openxmlformats.org/officeDocument/2006/relationships/image" Target="../media/image3.svg"/><Relationship Id="rId7" Type="http://schemas.openxmlformats.org/officeDocument/2006/relationships/tags" Target="../tags/tag711.xml"/><Relationship Id="rId12" Type="http://schemas.openxmlformats.org/officeDocument/2006/relationships/tags" Target="../tags/tag716.xml"/><Relationship Id="rId17" Type="http://schemas.openxmlformats.org/officeDocument/2006/relationships/tags" Target="../tags/tag721.xml"/><Relationship Id="rId2" Type="http://schemas.openxmlformats.org/officeDocument/2006/relationships/tags" Target="../tags/tag706.xml"/><Relationship Id="rId16" Type="http://schemas.openxmlformats.org/officeDocument/2006/relationships/tags" Target="../tags/tag720.xml"/><Relationship Id="rId20" Type="http://schemas.openxmlformats.org/officeDocument/2006/relationships/image" Target="../media/image2.png"/><Relationship Id="rId1" Type="http://schemas.openxmlformats.org/officeDocument/2006/relationships/tags" Target="../tags/tag705.xml"/><Relationship Id="rId6" Type="http://schemas.openxmlformats.org/officeDocument/2006/relationships/tags" Target="../tags/tag710.xml"/><Relationship Id="rId11" Type="http://schemas.openxmlformats.org/officeDocument/2006/relationships/tags" Target="../tags/tag715.xml"/><Relationship Id="rId5" Type="http://schemas.openxmlformats.org/officeDocument/2006/relationships/tags" Target="../tags/tag709.xml"/><Relationship Id="rId15" Type="http://schemas.openxmlformats.org/officeDocument/2006/relationships/tags" Target="../tags/tag719.xml"/><Relationship Id="rId10" Type="http://schemas.openxmlformats.org/officeDocument/2006/relationships/tags" Target="../tags/tag714.xml"/><Relationship Id="rId19" Type="http://schemas.openxmlformats.org/officeDocument/2006/relationships/slideLayout" Target="../slideLayouts/slideLayout51.xml"/><Relationship Id="rId4" Type="http://schemas.openxmlformats.org/officeDocument/2006/relationships/tags" Target="../tags/tag708.xml"/><Relationship Id="rId9" Type="http://schemas.openxmlformats.org/officeDocument/2006/relationships/tags" Target="../tags/tag713.xml"/><Relationship Id="rId14" Type="http://schemas.openxmlformats.org/officeDocument/2006/relationships/tags" Target="../tags/tag7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tags" Target="../tags/tag725.xml"/><Relationship Id="rId7" Type="http://schemas.openxmlformats.org/officeDocument/2006/relationships/image" Target="../media/image22.png"/><Relationship Id="rId2" Type="http://schemas.openxmlformats.org/officeDocument/2006/relationships/tags" Target="../tags/tag724.xml"/><Relationship Id="rId1" Type="http://schemas.openxmlformats.org/officeDocument/2006/relationships/tags" Target="../tags/tag723.xml"/><Relationship Id="rId6" Type="http://schemas.openxmlformats.org/officeDocument/2006/relationships/slideLayout" Target="../slideLayouts/slideLayout62.xml"/><Relationship Id="rId5" Type="http://schemas.openxmlformats.org/officeDocument/2006/relationships/tags" Target="../tags/tag727.xml"/><Relationship Id="rId4" Type="http://schemas.openxmlformats.org/officeDocument/2006/relationships/tags" Target="../tags/tag72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tags" Target="../tags/tag735.xml"/><Relationship Id="rId13" Type="http://schemas.openxmlformats.org/officeDocument/2006/relationships/image" Target="../media/image24.png"/><Relationship Id="rId3" Type="http://schemas.openxmlformats.org/officeDocument/2006/relationships/tags" Target="../tags/tag730.xml"/><Relationship Id="rId7" Type="http://schemas.openxmlformats.org/officeDocument/2006/relationships/tags" Target="../tags/tag734.xml"/><Relationship Id="rId12" Type="http://schemas.openxmlformats.org/officeDocument/2006/relationships/image" Target="../media/image23.png"/><Relationship Id="rId2" Type="http://schemas.openxmlformats.org/officeDocument/2006/relationships/tags" Target="../tags/tag729.xml"/><Relationship Id="rId1" Type="http://schemas.openxmlformats.org/officeDocument/2006/relationships/tags" Target="../tags/tag728.xml"/><Relationship Id="rId6" Type="http://schemas.openxmlformats.org/officeDocument/2006/relationships/tags" Target="../tags/tag733.xml"/><Relationship Id="rId11" Type="http://schemas.openxmlformats.org/officeDocument/2006/relationships/slideLayout" Target="../slideLayouts/slideLayout73.xml"/><Relationship Id="rId5" Type="http://schemas.openxmlformats.org/officeDocument/2006/relationships/tags" Target="../tags/tag732.xml"/><Relationship Id="rId10" Type="http://schemas.openxmlformats.org/officeDocument/2006/relationships/tags" Target="../tags/tag737.xml"/><Relationship Id="rId4" Type="http://schemas.openxmlformats.org/officeDocument/2006/relationships/tags" Target="../tags/tag731.xml"/><Relationship Id="rId9" Type="http://schemas.openxmlformats.org/officeDocument/2006/relationships/tags" Target="../tags/tag73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tags" Target="../tags/tag745.xml"/><Relationship Id="rId13" Type="http://schemas.openxmlformats.org/officeDocument/2006/relationships/image" Target="../media/image26.png"/><Relationship Id="rId3" Type="http://schemas.openxmlformats.org/officeDocument/2006/relationships/tags" Target="../tags/tag740.xml"/><Relationship Id="rId7" Type="http://schemas.openxmlformats.org/officeDocument/2006/relationships/tags" Target="../tags/tag744.xml"/><Relationship Id="rId12" Type="http://schemas.openxmlformats.org/officeDocument/2006/relationships/image" Target="../media/image25.png"/><Relationship Id="rId2" Type="http://schemas.openxmlformats.org/officeDocument/2006/relationships/tags" Target="../tags/tag739.xml"/><Relationship Id="rId1" Type="http://schemas.openxmlformats.org/officeDocument/2006/relationships/tags" Target="../tags/tag738.xml"/><Relationship Id="rId6" Type="http://schemas.openxmlformats.org/officeDocument/2006/relationships/tags" Target="../tags/tag743.xml"/><Relationship Id="rId11" Type="http://schemas.openxmlformats.org/officeDocument/2006/relationships/slideLayout" Target="../slideLayouts/slideLayout84.xml"/><Relationship Id="rId5" Type="http://schemas.openxmlformats.org/officeDocument/2006/relationships/tags" Target="../tags/tag742.xml"/><Relationship Id="rId10" Type="http://schemas.openxmlformats.org/officeDocument/2006/relationships/tags" Target="../tags/tag747.xml"/><Relationship Id="rId4" Type="http://schemas.openxmlformats.org/officeDocument/2006/relationships/tags" Target="../tags/tag741.xml"/><Relationship Id="rId9" Type="http://schemas.openxmlformats.org/officeDocument/2006/relationships/tags" Target="../tags/tag746.xml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tags" Target="../tags/tag760.xml"/><Relationship Id="rId18" Type="http://schemas.openxmlformats.org/officeDocument/2006/relationships/tags" Target="../tags/tag765.xml"/><Relationship Id="rId26" Type="http://schemas.openxmlformats.org/officeDocument/2006/relationships/image" Target="../media/image29.svg"/><Relationship Id="rId3" Type="http://schemas.openxmlformats.org/officeDocument/2006/relationships/tags" Target="../tags/tag750.xml"/><Relationship Id="rId21" Type="http://schemas.openxmlformats.org/officeDocument/2006/relationships/tags" Target="../tags/tag768.xml"/><Relationship Id="rId7" Type="http://schemas.openxmlformats.org/officeDocument/2006/relationships/tags" Target="../tags/tag754.xml"/><Relationship Id="rId12" Type="http://schemas.openxmlformats.org/officeDocument/2006/relationships/tags" Target="../tags/tag759.xml"/><Relationship Id="rId17" Type="http://schemas.openxmlformats.org/officeDocument/2006/relationships/tags" Target="../tags/tag764.xml"/><Relationship Id="rId25" Type="http://schemas.openxmlformats.org/officeDocument/2006/relationships/image" Target="../media/image28.png"/><Relationship Id="rId33" Type="http://schemas.openxmlformats.org/officeDocument/2006/relationships/image" Target="../media/image26.png"/><Relationship Id="rId2" Type="http://schemas.openxmlformats.org/officeDocument/2006/relationships/tags" Target="../tags/tag749.xml"/><Relationship Id="rId16" Type="http://schemas.openxmlformats.org/officeDocument/2006/relationships/tags" Target="../tags/tag763.xml"/><Relationship Id="rId20" Type="http://schemas.openxmlformats.org/officeDocument/2006/relationships/tags" Target="../tags/tag767.xml"/><Relationship Id="rId29" Type="http://schemas.openxmlformats.org/officeDocument/2006/relationships/image" Target="../media/image32.png"/><Relationship Id="rId1" Type="http://schemas.openxmlformats.org/officeDocument/2006/relationships/tags" Target="../tags/tag748.xml"/><Relationship Id="rId6" Type="http://schemas.openxmlformats.org/officeDocument/2006/relationships/tags" Target="../tags/tag753.xml"/><Relationship Id="rId11" Type="http://schemas.openxmlformats.org/officeDocument/2006/relationships/tags" Target="../tags/tag758.xml"/><Relationship Id="rId24" Type="http://schemas.openxmlformats.org/officeDocument/2006/relationships/image" Target="../media/image27.png"/><Relationship Id="rId32" Type="http://schemas.openxmlformats.org/officeDocument/2006/relationships/image" Target="../media/image35.png"/><Relationship Id="rId5" Type="http://schemas.openxmlformats.org/officeDocument/2006/relationships/tags" Target="../tags/tag752.xml"/><Relationship Id="rId15" Type="http://schemas.openxmlformats.org/officeDocument/2006/relationships/tags" Target="../tags/tag762.xml"/><Relationship Id="rId23" Type="http://schemas.openxmlformats.org/officeDocument/2006/relationships/slideLayout" Target="../slideLayouts/slideLayout95.xml"/><Relationship Id="rId28" Type="http://schemas.openxmlformats.org/officeDocument/2006/relationships/image" Target="../media/image31.svg"/><Relationship Id="rId10" Type="http://schemas.openxmlformats.org/officeDocument/2006/relationships/tags" Target="../tags/tag757.xml"/><Relationship Id="rId19" Type="http://schemas.openxmlformats.org/officeDocument/2006/relationships/tags" Target="../tags/tag766.xml"/><Relationship Id="rId31" Type="http://schemas.openxmlformats.org/officeDocument/2006/relationships/image" Target="../media/image34.png"/><Relationship Id="rId4" Type="http://schemas.openxmlformats.org/officeDocument/2006/relationships/tags" Target="../tags/tag751.xml"/><Relationship Id="rId9" Type="http://schemas.openxmlformats.org/officeDocument/2006/relationships/tags" Target="../tags/tag756.xml"/><Relationship Id="rId14" Type="http://schemas.openxmlformats.org/officeDocument/2006/relationships/tags" Target="../tags/tag761.xml"/><Relationship Id="rId22" Type="http://schemas.openxmlformats.org/officeDocument/2006/relationships/tags" Target="../tags/tag769.xml"/><Relationship Id="rId27" Type="http://schemas.openxmlformats.org/officeDocument/2006/relationships/image" Target="../media/image30.png"/><Relationship Id="rId30" Type="http://schemas.openxmlformats.org/officeDocument/2006/relationships/image" Target="../media/image33.svg"/><Relationship Id="rId8" Type="http://schemas.openxmlformats.org/officeDocument/2006/relationships/tags" Target="../tags/tag75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Shape30"/>
          <p:cNvGrpSpPr/>
          <p:nvPr>
            <p:custDataLst>
              <p:tags r:id="rId1"/>
            </p:custDataLst>
          </p:nvPr>
        </p:nvGrpSpPr>
        <p:grpSpPr>
          <a:xfrm>
            <a:off x="-153718" y="-911036"/>
            <a:ext cx="13465234" cy="8206280"/>
            <a:chOff x="-788718" y="-1546036"/>
            <a:chExt cx="13465234" cy="8206280"/>
          </a:xfrm>
        </p:grpSpPr>
        <p:pic>
          <p:nvPicPr>
            <p:cNvPr id="20" name="Shape9"/>
            <p:cNvPicPr/>
            <p:nvPr>
              <p:custDataLst>
                <p:tags r:id="rId10"/>
              </p:custDataLst>
            </p:nvPr>
          </p:nvPicPr>
          <p:blipFill>
            <a:blip r:embed="rId22">
              <a:lum bright="-50000"/>
            </a:blip>
            <a:stretch>
              <a:fillRect/>
            </a:stretch>
          </p:blipFill>
          <p:spPr>
            <a:xfrm>
              <a:off x="-634999" y="-635000"/>
              <a:ext cx="12193588" cy="6858000"/>
            </a:xfrm>
            <a:prstGeom prst="rect">
              <a:avLst/>
            </a:prstGeom>
          </p:spPr>
        </p:pic>
        <p:sp>
          <p:nvSpPr>
            <p:cNvPr id="21" name="Shape11">
              <a:extLst>
                <a:ext uri="{FF2B5EF4-FFF2-40B4-BE49-F238E27FC236}">
                  <a16:creationId xmlns:a16="http://schemas.microsoft.com/office/drawing/2014/main" id="{3F6D105B-D95D-BF11-8F48-5C95DB0B3F5F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1548435" y="-635000"/>
              <a:ext cx="7826721" cy="6858000"/>
            </a:xfrm>
            <a:custGeom>
              <a:avLst/>
              <a:gdLst>
                <a:gd name="connsiteX0" fmla="*/ 2025843 w 7826721"/>
                <a:gd name="connsiteY0" fmla="*/ 0 h 6858000"/>
                <a:gd name="connsiteX1" fmla="*/ 5800878 w 7826721"/>
                <a:gd name="connsiteY1" fmla="*/ 0 h 6858000"/>
                <a:gd name="connsiteX2" fmla="*/ 7826721 w 7826721"/>
                <a:gd name="connsiteY2" fmla="*/ 1169621 h 6858000"/>
                <a:gd name="connsiteX3" fmla="*/ 7826721 w 7826721"/>
                <a:gd name="connsiteY3" fmla="*/ 5688380 h 6858000"/>
                <a:gd name="connsiteX4" fmla="*/ 5800880 w 7826721"/>
                <a:gd name="connsiteY4" fmla="*/ 6858000 h 6858000"/>
                <a:gd name="connsiteX5" fmla="*/ 2025841 w 7826721"/>
                <a:gd name="connsiteY5" fmla="*/ 6858000 h 6858000"/>
                <a:gd name="connsiteX6" fmla="*/ 0 w 7826721"/>
                <a:gd name="connsiteY6" fmla="*/ 5688380 h 6858000"/>
                <a:gd name="connsiteX7" fmla="*/ 0 w 7826721"/>
                <a:gd name="connsiteY7" fmla="*/ 1169621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826721" h="6858000">
                  <a:moveTo>
                    <a:pt x="2025843" y="0"/>
                  </a:moveTo>
                  <a:lnTo>
                    <a:pt x="5800878" y="0"/>
                  </a:lnTo>
                  <a:lnTo>
                    <a:pt x="7826721" y="1169621"/>
                  </a:lnTo>
                  <a:lnTo>
                    <a:pt x="7826721" y="5688380"/>
                  </a:lnTo>
                  <a:lnTo>
                    <a:pt x="5800880" y="6858000"/>
                  </a:lnTo>
                  <a:lnTo>
                    <a:pt x="2025841" y="6858000"/>
                  </a:lnTo>
                  <a:lnTo>
                    <a:pt x="0" y="5688380"/>
                  </a:lnTo>
                  <a:lnTo>
                    <a:pt x="0" y="1169621"/>
                  </a:lnTo>
                  <a:close/>
                </a:path>
              </a:pathLst>
            </a:custGeom>
            <a:solidFill>
              <a:srgbClr val="3BA4DD"/>
            </a:solidFill>
            <a:ln w="12700">
              <a:miter lim="400000"/>
            </a:ln>
          </p:spPr>
          <p:txBody>
            <a:bodyPr wrap="square" lIns="25400" tIns="25400" rIns="25400" bIns="25400" anchor="ctr">
              <a:noAutofit/>
            </a:bodyPr>
            <a:lstStyle/>
            <a:p>
              <a:pPr algn="ctr" defTabSz="412750">
                <a:lnSpc>
                  <a:spcPct val="100000"/>
                </a:lnSpc>
                <a:spcBef>
                  <a:spcPct val="0"/>
                </a:spcBef>
                <a:defRPr sz="3200">
                  <a:solidFill>
                    <a:srgbClr val="FFFFFF"/>
                  </a:solidFill>
                  <a:latin typeface="Comfortaa"/>
                  <a:ea typeface="Comfortaa"/>
                  <a:cs typeface="Comfortaa"/>
                  <a:sym typeface="Comfortaa"/>
                </a:defRPr>
              </a:pPr>
              <a:endParaRPr lang="ru-RU" sz="1600"/>
            </a:p>
          </p:txBody>
        </p:sp>
        <p:grpSp>
          <p:nvGrpSpPr>
            <p:cNvPr id="22" name="Shape16">
              <a:extLst>
                <a:ext uri="{FF2B5EF4-FFF2-40B4-BE49-F238E27FC236}">
                  <a16:creationId xmlns:a16="http://schemas.microsoft.com/office/drawing/2014/main" id="{30271057-1D94-1645-B106-A478E172FB88}"/>
                </a:ext>
              </a:extLst>
            </p:cNvPr>
            <p:cNvGrpSpPr/>
            <p:nvPr>
              <p:custDataLst>
                <p:tags r:id="rId12"/>
              </p:custDataLst>
            </p:nvPr>
          </p:nvGrpSpPr>
          <p:grpSpPr>
            <a:xfrm>
              <a:off x="315264" y="-1109736"/>
              <a:ext cx="9559179" cy="7769980"/>
              <a:chOff x="1898940" y="-949472"/>
              <a:chExt cx="19118357" cy="15539958"/>
            </a:xfrm>
          </p:grpSpPr>
          <p:sp>
            <p:nvSpPr>
              <p:cNvPr id="24" name="Shape17">
                <a:extLst>
                  <a:ext uri="{FF2B5EF4-FFF2-40B4-BE49-F238E27FC236}">
                    <a16:creationId xmlns:a16="http://schemas.microsoft.com/office/drawing/2014/main" id="{8BFFD1D3-BB4C-C340-9BFE-DF86298FBF12}"/>
                  </a:ext>
                </a:extLst>
              </p:cNvPr>
              <p:cNvSpPr/>
              <p:nvPr>
                <p:custDataLst>
                  <p:tags r:id="rId18"/>
                </p:custDataLst>
              </p:nvPr>
            </p:nvSpPr>
            <p:spPr>
              <a:xfrm>
                <a:off x="2451481" y="-949472"/>
                <a:ext cx="2022463" cy="23353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5400"/>
                    </a:lnTo>
                    <a:lnTo>
                      <a:pt x="21600" y="16200"/>
                    </a:lnTo>
                    <a:lnTo>
                      <a:pt x="10800" y="21600"/>
                    </a:lnTo>
                    <a:lnTo>
                      <a:pt x="0" y="16200"/>
                    </a:lnTo>
                    <a:lnTo>
                      <a:pt x="0" y="5400"/>
                    </a:lnTo>
                    <a:close/>
                  </a:path>
                </a:pathLst>
              </a:custGeom>
              <a:solidFill>
                <a:srgbClr val="3BA4DD"/>
              </a:solidFill>
              <a:ln w="12700">
                <a:miter lim="400000"/>
              </a:ln>
            </p:spPr>
            <p:txBody>
              <a:bodyPr lIns="25400" tIns="25400" rIns="25400" bIns="25400" anchor="ctr"/>
              <a:lstStyle/>
              <a:p>
                <a:pPr algn="ctr" defTabSz="412750">
                  <a:lnSpc>
                    <a:spcPct val="100000"/>
                  </a:lnSpc>
                  <a:spcBef>
                    <a:spcPct val="0"/>
                  </a:spcBef>
                  <a:defRPr sz="3200">
                    <a:solidFill>
                      <a:srgbClr val="FFFFFF"/>
                    </a:solidFill>
                    <a:latin typeface="Comfortaa"/>
                    <a:ea typeface="Comfortaa"/>
                    <a:cs typeface="Comfortaa"/>
                    <a:sym typeface="Comfortaa"/>
                  </a:defRPr>
                </a:pPr>
                <a:endParaRPr sz="1600"/>
              </a:p>
            </p:txBody>
          </p:sp>
          <p:sp>
            <p:nvSpPr>
              <p:cNvPr id="25" name="Shape18">
                <a:extLst>
                  <a:ext uri="{FF2B5EF4-FFF2-40B4-BE49-F238E27FC236}">
                    <a16:creationId xmlns:a16="http://schemas.microsoft.com/office/drawing/2014/main" id="{66C8832B-F804-AF45-A850-6F0A66F8328D}"/>
                  </a:ext>
                </a:extLst>
              </p:cNvPr>
              <p:cNvSpPr/>
              <p:nvPr>
                <p:custDataLst>
                  <p:tags r:id="rId19"/>
                </p:custDataLst>
              </p:nvPr>
            </p:nvSpPr>
            <p:spPr>
              <a:xfrm>
                <a:off x="1898940" y="11934383"/>
                <a:ext cx="2300255" cy="26561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5400"/>
                    </a:lnTo>
                    <a:lnTo>
                      <a:pt x="21600" y="16200"/>
                    </a:lnTo>
                    <a:lnTo>
                      <a:pt x="10800" y="21600"/>
                    </a:lnTo>
                    <a:lnTo>
                      <a:pt x="0" y="16200"/>
                    </a:lnTo>
                    <a:lnTo>
                      <a:pt x="0" y="5400"/>
                    </a:lnTo>
                    <a:close/>
                  </a:path>
                </a:pathLst>
              </a:custGeom>
              <a:noFill/>
              <a:ln w="63500">
                <a:solidFill>
                  <a:srgbClr val="3BA4DD"/>
                </a:solidFill>
                <a:miter lim="400000"/>
              </a:ln>
            </p:spPr>
            <p:txBody>
              <a:bodyPr lIns="25400" tIns="25400" rIns="25400" bIns="25400" anchor="ctr"/>
              <a:lstStyle/>
              <a:p>
                <a:pPr algn="ctr" defTabSz="412750">
                  <a:lnSpc>
                    <a:spcPct val="100000"/>
                  </a:lnSpc>
                  <a:spcBef>
                    <a:spcPct val="0"/>
                  </a:spcBef>
                  <a:defRPr sz="3200">
                    <a:solidFill>
                      <a:srgbClr val="FFFFFF"/>
                    </a:solidFill>
                    <a:latin typeface="Comfortaa"/>
                    <a:ea typeface="Comfortaa"/>
                    <a:cs typeface="Comfortaa"/>
                    <a:sym typeface="Comfortaa"/>
                  </a:defRPr>
                </a:pPr>
                <a:endParaRPr sz="1600"/>
              </a:p>
            </p:txBody>
          </p:sp>
          <p:sp>
            <p:nvSpPr>
              <p:cNvPr id="26" name="Shape19">
                <a:extLst>
                  <a:ext uri="{FF2B5EF4-FFF2-40B4-BE49-F238E27FC236}">
                    <a16:creationId xmlns:a16="http://schemas.microsoft.com/office/drawing/2014/main" id="{92434BF3-EBDA-2C45-B331-B19E3FC30BED}"/>
                  </a:ext>
                </a:extLst>
              </p:cNvPr>
              <p:cNvSpPr/>
              <p:nvPr>
                <p:custDataLst>
                  <p:tags r:id="rId20"/>
                </p:custDataLst>
              </p:nvPr>
            </p:nvSpPr>
            <p:spPr>
              <a:xfrm>
                <a:off x="19684478" y="9722470"/>
                <a:ext cx="1332820" cy="153900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5400"/>
                    </a:lnTo>
                    <a:lnTo>
                      <a:pt x="21600" y="16200"/>
                    </a:lnTo>
                    <a:lnTo>
                      <a:pt x="10800" y="21600"/>
                    </a:lnTo>
                    <a:lnTo>
                      <a:pt x="0" y="16200"/>
                    </a:lnTo>
                    <a:lnTo>
                      <a:pt x="0" y="5400"/>
                    </a:lnTo>
                    <a:close/>
                  </a:path>
                </a:pathLst>
              </a:custGeom>
              <a:noFill/>
              <a:ln w="63500">
                <a:solidFill>
                  <a:srgbClr val="3BA4DD"/>
                </a:solidFill>
                <a:miter lim="400000"/>
              </a:ln>
            </p:spPr>
            <p:txBody>
              <a:bodyPr lIns="25400" tIns="25400" rIns="25400" bIns="25400" anchor="ctr"/>
              <a:lstStyle/>
              <a:p>
                <a:pPr algn="ctr" defTabSz="412750">
                  <a:lnSpc>
                    <a:spcPct val="100000"/>
                  </a:lnSpc>
                  <a:spcBef>
                    <a:spcPct val="0"/>
                  </a:spcBef>
                  <a:defRPr sz="3200">
                    <a:solidFill>
                      <a:srgbClr val="FFFFFF"/>
                    </a:solidFill>
                    <a:latin typeface="Comfortaa"/>
                    <a:ea typeface="Comfortaa"/>
                    <a:cs typeface="Comfortaa"/>
                    <a:sym typeface="Comfortaa"/>
                  </a:defRPr>
                </a:pPr>
                <a:endParaRPr sz="1600"/>
              </a:p>
            </p:txBody>
          </p:sp>
        </p:grpSp>
        <p:grpSp>
          <p:nvGrpSpPr>
            <p:cNvPr id="23" name="Shape25">
              <a:extLst>
                <a:ext uri="{FF2B5EF4-FFF2-40B4-BE49-F238E27FC236}">
                  <a16:creationId xmlns:a16="http://schemas.microsoft.com/office/drawing/2014/main" id="{092D6E34-D0CF-2044-B323-4B27D7AE5830}"/>
                </a:ext>
              </a:extLst>
            </p:cNvPr>
            <p:cNvGrpSpPr/>
            <p:nvPr>
              <p:custDataLst>
                <p:tags r:id="rId13"/>
              </p:custDataLst>
            </p:nvPr>
          </p:nvGrpSpPr>
          <p:grpSpPr>
            <a:xfrm>
              <a:off x="-788718" y="-1546036"/>
              <a:ext cx="13465234" cy="7281306"/>
              <a:chOff x="-309024" y="-1822072"/>
              <a:chExt cx="26930468" cy="14562610"/>
            </a:xfrm>
          </p:grpSpPr>
          <p:sp>
            <p:nvSpPr>
              <p:cNvPr id="27" name="Shape26"/>
              <p:cNvSpPr/>
              <p:nvPr>
                <p:custDataLst>
                  <p:tags r:id="rId14"/>
                </p:custDataLst>
              </p:nvPr>
            </p:nvSpPr>
            <p:spPr>
              <a:xfrm flipV="1">
                <a:off x="10014088" y="11688733"/>
                <a:ext cx="4799734" cy="1"/>
              </a:xfrm>
              <a:prstGeom prst="line">
                <a:avLst/>
              </a:prstGeom>
              <a:ln w="63500">
                <a:solidFill>
                  <a:srgbClr val="FFFFFF"/>
                </a:solidFill>
                <a:miter lim="400000"/>
              </a:ln>
            </p:spPr>
            <p:txBody>
              <a:bodyPr lIns="25400" tIns="25400" rIns="25400" bIns="25400" anchor="ctr"/>
              <a:lstStyle/>
              <a:p>
                <a:endParaRPr sz="1200"/>
              </a:p>
            </p:txBody>
          </p:sp>
          <p:sp>
            <p:nvSpPr>
              <p:cNvPr id="28" name="Shape27">
                <a:extLst>
                  <a:ext uri="{FF2B5EF4-FFF2-40B4-BE49-F238E27FC236}">
                    <a16:creationId xmlns:a16="http://schemas.microsoft.com/office/drawing/2014/main" id="{A7018137-BEC7-A041-ADC4-59703BA4E470}"/>
                  </a:ext>
                </a:extLst>
              </p:cNvPr>
              <p:cNvSpPr/>
              <p:nvPr>
                <p:custDataLst>
                  <p:tags r:id="rId15"/>
                </p:custDataLst>
              </p:nvPr>
            </p:nvSpPr>
            <p:spPr>
              <a:xfrm>
                <a:off x="-309024" y="2294130"/>
                <a:ext cx="915294" cy="105689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5400"/>
                    </a:lnTo>
                    <a:lnTo>
                      <a:pt x="21600" y="16200"/>
                    </a:lnTo>
                    <a:lnTo>
                      <a:pt x="10800" y="21600"/>
                    </a:lnTo>
                    <a:lnTo>
                      <a:pt x="0" y="16200"/>
                    </a:lnTo>
                    <a:lnTo>
                      <a:pt x="0" y="5400"/>
                    </a:lnTo>
                    <a:close/>
                  </a:path>
                </a:pathLst>
              </a:custGeom>
              <a:solidFill>
                <a:srgbClr val="FFFFFF"/>
              </a:solidFill>
              <a:ln w="12700">
                <a:miter lim="400000"/>
              </a:ln>
            </p:spPr>
            <p:txBody>
              <a:bodyPr lIns="25400" tIns="25400" rIns="25400" bIns="25400" anchor="ctr"/>
              <a:lstStyle/>
              <a:p>
                <a:pPr algn="ctr" defTabSz="412750">
                  <a:lnSpc>
                    <a:spcPct val="100000"/>
                  </a:lnSpc>
                  <a:spcBef>
                    <a:spcPct val="0"/>
                  </a:spcBef>
                  <a:defRPr sz="3200">
                    <a:solidFill>
                      <a:srgbClr val="FFFFFF"/>
                    </a:solidFill>
                    <a:latin typeface="Comfortaa"/>
                    <a:ea typeface="Comfortaa"/>
                    <a:cs typeface="Comfortaa"/>
                    <a:sym typeface="Comfortaa"/>
                  </a:defRPr>
                </a:pPr>
                <a:endParaRPr sz="1600"/>
              </a:p>
            </p:txBody>
          </p:sp>
          <p:sp>
            <p:nvSpPr>
              <p:cNvPr id="29" name="Shape28">
                <a:extLst>
                  <a:ext uri="{FF2B5EF4-FFF2-40B4-BE49-F238E27FC236}">
                    <a16:creationId xmlns:a16="http://schemas.microsoft.com/office/drawing/2014/main" id="{10FF6EB8-2C5C-2044-A132-3F23F068F880}"/>
                  </a:ext>
                </a:extLst>
              </p:cNvPr>
              <p:cNvSpPr/>
              <p:nvPr>
                <p:custDataLst>
                  <p:tags r:id="rId16"/>
                </p:custDataLst>
              </p:nvPr>
            </p:nvSpPr>
            <p:spPr>
              <a:xfrm>
                <a:off x="22141410" y="-1822072"/>
                <a:ext cx="4480034" cy="517309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5400"/>
                    </a:lnTo>
                    <a:lnTo>
                      <a:pt x="21600" y="16200"/>
                    </a:lnTo>
                    <a:lnTo>
                      <a:pt x="10800" y="21600"/>
                    </a:lnTo>
                    <a:lnTo>
                      <a:pt x="0" y="16200"/>
                    </a:lnTo>
                    <a:lnTo>
                      <a:pt x="0" y="5400"/>
                    </a:lnTo>
                    <a:close/>
                  </a:path>
                </a:pathLst>
              </a:custGeom>
              <a:noFill/>
              <a:ln w="66675" cap="rnd">
                <a:solidFill>
                  <a:srgbClr val="FFFFFF"/>
                </a:solidFill>
                <a:prstDash val="sysDot"/>
                <a:round/>
              </a:ln>
            </p:spPr>
            <p:txBody>
              <a:bodyPr lIns="25400" tIns="25400" rIns="25400" bIns="25400" anchor="ctr"/>
              <a:lstStyle/>
              <a:p>
                <a:pPr algn="ctr" defTabSz="412750">
                  <a:lnSpc>
                    <a:spcPct val="100000"/>
                  </a:lnSpc>
                  <a:spcBef>
                    <a:spcPct val="0"/>
                  </a:spcBef>
                  <a:defRPr sz="3200">
                    <a:solidFill>
                      <a:srgbClr val="FFFFFF"/>
                    </a:solidFill>
                    <a:latin typeface="Comfortaa"/>
                    <a:ea typeface="Comfortaa"/>
                    <a:cs typeface="Comfortaa"/>
                    <a:sym typeface="Comfortaa"/>
                  </a:defRPr>
                </a:pPr>
                <a:endParaRPr sz="1600"/>
              </a:p>
            </p:txBody>
          </p:sp>
          <p:sp>
            <p:nvSpPr>
              <p:cNvPr id="30" name="Shape29">
                <a:extLst>
                  <a:ext uri="{FF2B5EF4-FFF2-40B4-BE49-F238E27FC236}">
                    <a16:creationId xmlns:a16="http://schemas.microsoft.com/office/drawing/2014/main" id="{A76719DE-32B6-EA4B-8F6E-30A02D1A8AF6}"/>
                  </a:ext>
                </a:extLst>
              </p:cNvPr>
              <p:cNvSpPr/>
              <p:nvPr>
                <p:custDataLst>
                  <p:tags r:id="rId17"/>
                </p:custDataLst>
              </p:nvPr>
            </p:nvSpPr>
            <p:spPr>
              <a:xfrm>
                <a:off x="20650329" y="11893062"/>
                <a:ext cx="733937" cy="84747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5400"/>
                    </a:lnTo>
                    <a:lnTo>
                      <a:pt x="21600" y="16200"/>
                    </a:lnTo>
                    <a:lnTo>
                      <a:pt x="10800" y="21600"/>
                    </a:lnTo>
                    <a:lnTo>
                      <a:pt x="0" y="16200"/>
                    </a:lnTo>
                    <a:lnTo>
                      <a:pt x="0" y="5400"/>
                    </a:lnTo>
                    <a:close/>
                  </a:path>
                </a:pathLst>
              </a:custGeom>
              <a:solidFill>
                <a:srgbClr val="FFFFFF"/>
              </a:solidFill>
              <a:ln w="114300">
                <a:noFill/>
                <a:miter lim="400000"/>
              </a:ln>
            </p:spPr>
            <p:txBody>
              <a:bodyPr lIns="25400" tIns="25400" rIns="25400" bIns="25400" anchor="ctr"/>
              <a:lstStyle/>
              <a:p>
                <a:pPr algn="ctr" defTabSz="412750">
                  <a:lnSpc>
                    <a:spcPct val="100000"/>
                  </a:lnSpc>
                  <a:spcBef>
                    <a:spcPct val="0"/>
                  </a:spcBef>
                  <a:defRPr sz="3200">
                    <a:solidFill>
                      <a:srgbClr val="FFFFFF"/>
                    </a:solidFill>
                    <a:latin typeface="Comfortaa"/>
                    <a:ea typeface="Comfortaa"/>
                    <a:cs typeface="Comfortaa"/>
                    <a:sym typeface="Comfortaa"/>
                  </a:defRPr>
                </a:pPr>
                <a:endParaRPr sz="1600"/>
              </a:p>
            </p:txBody>
          </p:sp>
        </p:grpSp>
      </p:grpSp>
      <p:grpSp>
        <p:nvGrpSpPr>
          <p:cNvPr id="8" name="Shape31"/>
          <p:cNvGrpSpPr/>
          <p:nvPr>
            <p:custDataLst>
              <p:tags r:id="rId2"/>
            </p:custDataLst>
          </p:nvPr>
        </p:nvGrpSpPr>
        <p:grpSpPr>
          <a:xfrm>
            <a:off x="5524891" y="413057"/>
            <a:ext cx="1143807" cy="1326817"/>
            <a:chOff x="4890685" y="2130591"/>
            <a:chExt cx="1143807" cy="1326817"/>
          </a:xfrm>
        </p:grpSpPr>
        <p:grpSp>
          <p:nvGrpSpPr>
            <p:cNvPr id="10" name="Shape32">
              <a:extLst>
                <a:ext uri="{FF2B5EF4-FFF2-40B4-BE49-F238E27FC236}">
                  <a16:creationId xmlns:a16="http://schemas.microsoft.com/office/drawing/2014/main" id="{E5EBF071-C524-744B-A424-AD1A56F4C97C}"/>
                </a:ext>
              </a:extLst>
            </p:cNvPr>
            <p:cNvGrpSpPr/>
            <p:nvPr>
              <p:custDataLst>
                <p:tags r:id="rId7"/>
              </p:custDataLst>
            </p:nvPr>
          </p:nvGrpSpPr>
          <p:grpSpPr>
            <a:xfrm>
              <a:off x="4890686" y="2130591"/>
              <a:ext cx="1143807" cy="1326817"/>
              <a:chOff x="4399524" y="2665832"/>
              <a:chExt cx="1516509" cy="1759152"/>
            </a:xfrm>
          </p:grpSpPr>
          <p:sp>
            <p:nvSpPr>
              <p:cNvPr id="31" name="Shape33">
                <a:extLst>
                  <a:ext uri="{FF2B5EF4-FFF2-40B4-BE49-F238E27FC236}">
                    <a16:creationId xmlns:a16="http://schemas.microsoft.com/office/drawing/2014/main" id="{409CB062-C210-8C45-AAC8-7E9089CE9277}"/>
                  </a:ext>
                </a:extLst>
              </p:cNvPr>
              <p:cNvSpPr/>
              <p:nvPr>
                <p:custDataLst>
                  <p:tags r:id="rId8"/>
                </p:custDataLst>
              </p:nvPr>
            </p:nvSpPr>
            <p:spPr>
              <a:xfrm rot="5400000">
                <a:off x="4278202" y="2787154"/>
                <a:ext cx="1759152" cy="1516509"/>
              </a:xfrm>
              <a:prstGeom prst="hexagon">
                <a:avLst>
                  <a:gd name="adj" fmla="val 29271"/>
                  <a:gd name="vf" fmla="val 115470"/>
                </a:avLst>
              </a:prstGeom>
              <a:solidFill>
                <a:srgbClr val="000000"/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hangingPunct="1">
                  <a:lnSpc>
                    <a:spcPct val="100000"/>
                  </a:lnSpc>
                  <a:spcBef>
                    <a:spcPct val="0"/>
                  </a:spcBef>
                  <a:defRPr/>
                </a:pPr>
                <a:endParaRPr lang="ru-RU" sz="1800" kern="1200">
                  <a:solidFill>
                    <a:prstClr val="white"/>
                  </a:solidFill>
                  <a:latin typeface="Comfortaa"/>
                </a:endParaRPr>
              </a:p>
            </p:txBody>
          </p:sp>
          <p:pic>
            <p:nvPicPr>
              <p:cNvPr id="11" name="Shape34"/>
              <p:cNvPicPr/>
              <p:nvPr>
                <p:custDataLst>
                  <p:tags r:id="rId9"/>
                </p:custDataLst>
              </p:nvPr>
            </p:nvPicPr>
            <p:blipFill>
              <a:blip r:embed="rId23">
                <a:extLst>
                  <a:ext uri="{96DAC541-7B7A-43D3-8B79-37D633B846F1}">
                    <asvg:svgBlip xmlns:asvg="http://schemas.microsoft.com/office/drawing/2016/SVG/main" r:embed="rId24"/>
                  </a:ext>
                </a:extLst>
              </a:blip>
              <a:stretch>
                <a:fillRect/>
              </a:stretch>
            </p:blipFill>
            <p:spPr>
              <a:xfrm>
                <a:off x="4752122" y="3139749"/>
                <a:ext cx="811314" cy="811314"/>
              </a:xfrm>
              <a:prstGeom prst="rect">
                <a:avLst/>
              </a:prstGeom>
            </p:spPr>
          </p:pic>
        </p:grpSp>
      </p:grpSp>
      <p:sp>
        <p:nvSpPr>
          <p:cNvPr id="12" name="Shape2">
            <a:extLst>
              <a:ext uri="{FF2B5EF4-FFF2-40B4-BE49-F238E27FC236}">
                <a16:creationId xmlns:a16="http://schemas.microsoft.com/office/drawing/2014/main" id="{BD04C380-FF72-0949-AEC3-5154BD14E3E8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4131329" y="4554053"/>
            <a:ext cx="3930931" cy="269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100" b="1" kern="1200">
                <a:solidFill>
                  <a:srgbClr val="FFFFFF"/>
                </a:solidFill>
                <a:latin typeface="+mn-lt"/>
              </a:rPr>
              <a:t>Виконав</a:t>
            </a:r>
          </a:p>
        </p:txBody>
      </p:sp>
      <p:sp>
        <p:nvSpPr>
          <p:cNvPr id="17" name="Shape6">
            <a:extLst>
              <a:ext uri="{FF2B5EF4-FFF2-40B4-BE49-F238E27FC236}">
                <a16:creationId xmlns:a16="http://schemas.microsoft.com/office/drawing/2014/main" id="{DAB4F450-8D93-CF46-9069-A1A1039B4ED4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4131329" y="4848966"/>
            <a:ext cx="3930931" cy="269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800" kern="1200">
                <a:solidFill>
                  <a:srgbClr val="FFFFFF"/>
                </a:solidFill>
                <a:latin typeface="+mn-lt"/>
              </a:rPr>
              <a:t>студент групи ПЗ20130 (940П)</a:t>
            </a:r>
            <a:endParaRPr lang="en" sz="1400" kern="1200">
              <a:solidFill>
                <a:schemeClr val="bg1"/>
              </a:solidFill>
            </a:endParaRPr>
          </a:p>
        </p:txBody>
      </p:sp>
      <p:sp>
        <p:nvSpPr>
          <p:cNvPr id="18" name="Shape7">
            <a:extLst>
              <a:ext uri="{FF2B5EF4-FFF2-40B4-BE49-F238E27FC236}">
                <a16:creationId xmlns:a16="http://schemas.microsoft.com/office/drawing/2014/main" id="{DAB4F450-8D93-CF46-9069-A1A1039B4ED4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4131329" y="5158615"/>
            <a:ext cx="3930931" cy="269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800" kern="1200">
                <a:solidFill>
                  <a:srgbClr val="FFFFFF"/>
                </a:solidFill>
                <a:latin typeface="+mn-lt"/>
              </a:rPr>
              <a:t>Заболотний Владсилав</a:t>
            </a:r>
            <a:endParaRPr lang="en" sz="1400" kern="1200">
              <a:solidFill>
                <a:schemeClr val="bg1"/>
              </a:solidFill>
            </a:endParaRPr>
          </a:p>
        </p:txBody>
      </p:sp>
      <p:sp>
        <p:nvSpPr>
          <p:cNvPr id="7" name="Shape5">
            <a:extLst>
              <a:ext uri="{FF2B5EF4-FFF2-40B4-BE49-F238E27FC236}">
                <a16:creationId xmlns:a16="http://schemas.microsoft.com/office/drawing/2014/main" id="{77ABD102-A5CC-9F4E-9040-C69656805DF8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2959508" y="1925924"/>
            <a:ext cx="6274573" cy="23754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rgbClr val="FFFFFF"/>
                </a:solidFill>
                <a:latin typeface="+mn-lt"/>
              </a:rPr>
              <a:t>Тема дипломного проєкту: 
«Розробка мобільного 
додатку для перегляду 
розкладу 
занять університету»</a:t>
            </a: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Shape9"/>
          <p:cNvGrpSpPr/>
          <p:nvPr>
            <p:custDataLst>
              <p:tags r:id="rId1"/>
            </p:custDataLst>
          </p:nvPr>
        </p:nvGrpSpPr>
        <p:grpSpPr>
          <a:xfrm>
            <a:off x="12520" y="0"/>
            <a:ext cx="8421084" cy="1840930"/>
            <a:chOff x="-655033" y="-672062"/>
            <a:chExt cx="8421084" cy="1840930"/>
          </a:xfrm>
        </p:grpSpPr>
        <p:sp>
          <p:nvSpPr>
            <p:cNvPr id="14" name="Shape4"/>
            <p:cNvSpPr/>
            <p:nvPr>
              <p:custDataLst>
                <p:tags r:id="rId5"/>
              </p:custDataLst>
            </p:nvPr>
          </p:nvSpPr>
          <p:spPr>
            <a:xfrm>
              <a:off x="-655033" y="-672062"/>
              <a:ext cx="8421084" cy="18409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3" y="21600"/>
                  </a:moveTo>
                  <a:lnTo>
                    <a:pt x="18446" y="21600"/>
                  </a:lnTo>
                  <a:lnTo>
                    <a:pt x="21600" y="0"/>
                  </a:lnTo>
                  <a:lnTo>
                    <a:pt x="0" y="0"/>
                  </a:lnTo>
                  <a:lnTo>
                    <a:pt x="43" y="21600"/>
                  </a:lnTo>
                  <a:close/>
                </a:path>
              </a:pathLst>
            </a:custGeom>
            <a:solidFill>
              <a:srgbClr val="3BA4DD"/>
            </a:solidFill>
            <a:ln w="12700">
              <a:miter lim="400000"/>
            </a:ln>
          </p:spPr>
          <p:txBody>
            <a:bodyPr lIns="25400" tIns="25400" rIns="25400" bIns="2540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412750">
                <a:lnSpc>
                  <a:spcPct val="100000"/>
                </a:lnSpc>
                <a:spcBef>
                  <a:spcPct val="0"/>
                </a:spcBef>
                <a:defRPr sz="3200">
                  <a:solidFill>
                    <a:srgbClr val="FFFFFF"/>
                  </a:solidFill>
                  <a:latin typeface="Comfortaa"/>
                  <a:ea typeface="Comfortaa"/>
                  <a:cs typeface="Comfortaa"/>
                  <a:sym typeface="Comfortaa"/>
                </a:defRPr>
              </a:pPr>
              <a:endParaRPr sz="1600"/>
            </a:p>
          </p:txBody>
        </p:sp>
        <p:sp>
          <p:nvSpPr>
            <p:cNvPr id="16" name="Shape8"/>
            <p:cNvSpPr/>
            <p:nvPr>
              <p:custDataLst>
                <p:tags r:id="rId6"/>
              </p:custDataLst>
            </p:nvPr>
          </p:nvSpPr>
          <p:spPr>
            <a:xfrm>
              <a:off x="-179703" y="-217946"/>
              <a:ext cx="426377" cy="492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ln w="63500">
              <a:solidFill>
                <a:srgbClr val="000000"/>
              </a:solidFill>
              <a:miter lim="400000"/>
            </a:ln>
          </p:spPr>
          <p:txBody>
            <a:bodyPr lIns="25400" tIns="25400" rIns="25400" bIns="2540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412750">
                <a:lnSpc>
                  <a:spcPct val="100000"/>
                </a:lnSpc>
                <a:spcBef>
                  <a:spcPct val="0"/>
                </a:spcBef>
                <a:defRPr sz="3200">
                  <a:solidFill>
                    <a:srgbClr val="FFFFFF"/>
                  </a:solidFill>
                  <a:latin typeface="Comfortaa"/>
                  <a:ea typeface="Comfortaa"/>
                  <a:cs typeface="Comfortaa"/>
                  <a:sym typeface="Comfortaa"/>
                </a:defRPr>
              </a:pPr>
              <a:endParaRPr sz="1600"/>
            </a:p>
          </p:txBody>
        </p:sp>
      </p:grpSp>
      <p:sp>
        <p:nvSpPr>
          <p:cNvPr id="18" name="Shape14">
            <a:extLst>
              <a:ext uri="{FF2B5EF4-FFF2-40B4-BE49-F238E27FC236}">
                <a16:creationId xmlns:a16="http://schemas.microsoft.com/office/drawing/2014/main" id="{409CB062-C210-8C45-AAC8-7E9089CE9277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 rot="5400000">
            <a:off x="473069" y="687152"/>
            <a:ext cx="904848" cy="780041"/>
          </a:xfrm>
          <a:prstGeom prst="hexagon">
            <a:avLst/>
          </a:prstGeom>
          <a:solidFill>
            <a:srgbClr val="FFFFFF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9pPr>
          </a:lstStyle>
          <a:p>
            <a:pPr algn="ctr" defTabSz="914400" hangingPunct="1">
              <a:lnSpc>
                <a:spcPct val="100000"/>
              </a:lnSpc>
              <a:spcBef>
                <a:spcPct val="0"/>
              </a:spcBef>
              <a:defRPr/>
            </a:pPr>
            <a:endParaRPr lang="ru-RU" sz="1800" kern="1200">
              <a:solidFill>
                <a:prstClr val="white"/>
              </a:solidFill>
              <a:latin typeface="Comfortaa"/>
            </a:endParaRPr>
          </a:p>
        </p:txBody>
      </p:sp>
      <p:sp>
        <p:nvSpPr>
          <p:cNvPr id="5" name="Shape2">
            <a:extLst>
              <a:ext uri="{FF2B5EF4-FFF2-40B4-BE49-F238E27FC236}">
                <a16:creationId xmlns:a16="http://schemas.microsoft.com/office/drawing/2014/main" id="{E0072101-171C-3146-B2A7-0F50C9ED0C43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1768910" y="269523"/>
            <a:ext cx="7839547" cy="144367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12750">
              <a:lnSpc>
                <a:spcPct val="95000"/>
              </a:lnSpc>
              <a:spcBef>
                <a:spcPct val="0"/>
              </a:spcBef>
              <a:spcAft>
                <a:spcPct val="0"/>
              </a:spcAft>
            </a:pPr>
            <a:r>
              <a:rPr lang="uk-UA" sz="3600" b="1" dirty="0">
                <a:solidFill>
                  <a:srgbClr val="FFFFFF"/>
                </a:solidFill>
                <a:ea typeface="Comfortaa"/>
                <a:cs typeface="Comfortaa"/>
                <a:sym typeface="Comfortaa"/>
              </a:rPr>
              <a:t>Алгоритм програми</a:t>
            </a:r>
            <a:endParaRPr lang="en-US" sz="3600" b="1" dirty="0">
              <a:solidFill>
                <a:srgbClr val="FFFFFF"/>
              </a:solidFill>
              <a:latin typeface="+mn-lt"/>
              <a:ea typeface="Comfortaa"/>
              <a:cs typeface="Comfortaa"/>
              <a:sym typeface="Comfortaa"/>
            </a:endParaRPr>
          </a:p>
        </p:txBody>
      </p:sp>
      <p:pic>
        <p:nvPicPr>
          <p:cNvPr id="19" name="Picture 2" descr="Flow diagram ">
            <a:extLst>
              <a:ext uri="{FF2B5EF4-FFF2-40B4-BE49-F238E27FC236}">
                <a16:creationId xmlns:a16="http://schemas.microsoft.com/office/drawing/2014/main" id="{9859E4C5-4BE1-46E2-A233-1AABDF0D8E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521" y="770273"/>
            <a:ext cx="663943" cy="663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Місце для вмісту 4">
            <a:extLst>
              <a:ext uri="{FF2B5EF4-FFF2-40B4-BE49-F238E27FC236}">
                <a16:creationId xmlns:a16="http://schemas.microsoft.com/office/drawing/2014/main" id="{7DEB6F02-C52C-48A5-B72A-37D267666AE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1226" y="63680"/>
            <a:ext cx="3048379" cy="6730639"/>
          </a:xfrm>
          <a:prstGeom prst="rect">
            <a:avLst/>
          </a:prstGeom>
        </p:spPr>
      </p:pic>
      <p:sp>
        <p:nvSpPr>
          <p:cNvPr id="21" name="Shape2">
            <a:extLst>
              <a:ext uri="{FF2B5EF4-FFF2-40B4-BE49-F238E27FC236}">
                <a16:creationId xmlns:a16="http://schemas.microsoft.com/office/drawing/2014/main" id="{7E7B337C-7BC8-4C5A-9876-FF645C26BE1A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351044" y="1950216"/>
            <a:ext cx="3819432" cy="8608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 defTabSz="825500" rtl="0" fontAlgn="auto" latinLnBrk="0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uk-UA" sz="3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Comfortaa"/>
                <a:cs typeface="Comfortaa"/>
                <a:sym typeface="Comfortaa"/>
              </a:rPr>
              <a:t>Основні </a:t>
            </a:r>
            <a:r>
              <a:rPr kumimoji="0" lang="uk-UA" sz="3200" b="1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Comfortaa"/>
                <a:cs typeface="Comfortaa"/>
                <a:sym typeface="Comfortaa"/>
              </a:rPr>
              <a:t>рішеня</a:t>
            </a:r>
            <a:r>
              <a:rPr kumimoji="0" lang="uk-UA" sz="3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Comfortaa"/>
                <a:cs typeface="Comfortaa"/>
                <a:sym typeface="Comfortaa"/>
              </a:rPr>
              <a:t>:</a:t>
            </a:r>
            <a:endParaRPr kumimoji="0" lang="en-US" sz="32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Comfortaa"/>
              <a:cs typeface="Comfortaa"/>
              <a:sym typeface="Comforta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A230C27-B6C3-4085-8B26-2FD6C6090128}"/>
              </a:ext>
            </a:extLst>
          </p:cNvPr>
          <p:cNvSpPr txBox="1"/>
          <p:nvPr/>
        </p:nvSpPr>
        <p:spPr>
          <a:xfrm>
            <a:off x="520320" y="2811046"/>
            <a:ext cx="658458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uk-UA" dirty="0"/>
              <a:t>Список розкладів береться із офіційного сайту університету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uk-UA" dirty="0"/>
              <a:t>Розклади у списку типу Ключ: Значення, де ключ – назва розкладу, значення – посилання на завантаження файлу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uk-UA" dirty="0"/>
              <a:t>При обирання розкладу вираховується хеш-сума завантаженого файлу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uk-UA" dirty="0"/>
              <a:t>Якщо файлу немає в БД або він відрізняється то відбувається </a:t>
            </a:r>
            <a:r>
              <a:rPr lang="uk-UA" dirty="0" err="1"/>
              <a:t>парсинг</a:t>
            </a:r>
            <a:r>
              <a:rPr lang="uk-UA" dirty="0"/>
              <a:t> файлу, інакше беруться вже </a:t>
            </a:r>
            <a:r>
              <a:rPr lang="uk-UA" dirty="0" err="1"/>
              <a:t>розпарсені</a:t>
            </a:r>
            <a:r>
              <a:rPr lang="uk-UA" dirty="0"/>
              <a:t> дані з БД.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uk-UA" dirty="0"/>
              <a:t>Відображення розкладу відбувається за двома критеріям: тип користувача, вибір групи/викладача</a:t>
            </a:r>
          </a:p>
        </p:txBody>
      </p:sp>
    </p:spTree>
    <p:extLst>
      <p:ext uri="{BB962C8B-B14F-4D97-AF65-F5344CB8AC3E}">
        <p14:creationId xmlns:p14="http://schemas.microsoft.com/office/powerpoint/2010/main" val="2666935415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Shape24"/>
          <p:cNvGrpSpPr/>
          <p:nvPr>
            <p:custDataLst>
              <p:tags r:id="rId1"/>
            </p:custDataLst>
          </p:nvPr>
        </p:nvGrpSpPr>
        <p:grpSpPr>
          <a:xfrm>
            <a:off x="-19542" y="-28507"/>
            <a:ext cx="12256635" cy="2986867"/>
            <a:chOff x="-654542" y="-663507"/>
            <a:chExt cx="12256635" cy="2986867"/>
          </a:xfrm>
        </p:grpSpPr>
        <p:sp>
          <p:nvSpPr>
            <p:cNvPr id="32" name="Shape23">
              <a:extLst>
                <a:ext uri="{FF2B5EF4-FFF2-40B4-BE49-F238E27FC236}">
                  <a16:creationId xmlns:a16="http://schemas.microsoft.com/office/drawing/2014/main" id="{D700EF71-F178-BB4E-AB79-14D9F9A450A6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-654542" y="-663507"/>
              <a:ext cx="12256635" cy="2986867"/>
            </a:xfrm>
            <a:prstGeom prst="rect">
              <a:avLst/>
            </a:prstGeom>
            <a:solidFill>
              <a:srgbClr val="000000"/>
            </a:solidFill>
            <a:ln w="12700">
              <a:miter lim="400000"/>
            </a:ln>
          </p:spPr>
          <p:txBody>
            <a:bodyPr lIns="25400" tIns="25400" rIns="25400" bIns="25400" anchor="ctr">
              <a:noAutofit/>
            </a:bodyPr>
            <a:lstStyle/>
            <a:p>
              <a:pPr algn="ctr" defTabSz="412750">
                <a:lnSpc>
                  <a:spcPct val="100000"/>
                </a:lnSpc>
                <a:spcBef>
                  <a:spcPct val="0"/>
                </a:spcBef>
                <a:defRPr sz="3200">
                  <a:solidFill>
                    <a:srgbClr val="FFFFFF"/>
                  </a:solidFill>
                  <a:latin typeface="Comfortaa"/>
                  <a:ea typeface="Comfortaa"/>
                  <a:cs typeface="Comfortaa"/>
                  <a:sym typeface="Comfortaa"/>
                </a:defRPr>
              </a:pPr>
              <a:endParaRPr lang="en-US" sz="1600" dirty="0"/>
            </a:p>
          </p:txBody>
        </p:sp>
      </p:grpSp>
      <p:pic>
        <p:nvPicPr>
          <p:cNvPr id="3" name="Shape25"/>
          <p:cNvPicPr/>
          <p:nvPr>
            <p:custDataLst>
              <p:tags r:id="rId2"/>
            </p:custDataLst>
          </p:nvPr>
        </p:nvPicPr>
        <p:blipFill>
          <a:blip r:embed="rId17"/>
          <a:stretch>
            <a:fillRect/>
          </a:stretch>
        </p:blipFill>
        <p:spPr>
          <a:xfrm>
            <a:off x="9360043" y="195000"/>
            <a:ext cx="2882900" cy="2880000"/>
          </a:xfrm>
          <a:prstGeom prst="rect">
            <a:avLst/>
          </a:prstGeom>
        </p:spPr>
      </p:pic>
      <p:grpSp>
        <p:nvGrpSpPr>
          <p:cNvPr id="6" name="Shape28"/>
          <p:cNvGrpSpPr/>
          <p:nvPr>
            <p:custDataLst>
              <p:tags r:id="rId3"/>
            </p:custDataLst>
          </p:nvPr>
        </p:nvGrpSpPr>
        <p:grpSpPr>
          <a:xfrm>
            <a:off x="457428" y="2451576"/>
            <a:ext cx="941009" cy="923330"/>
            <a:chOff x="4837120" y="2163927"/>
            <a:chExt cx="760589" cy="766189"/>
          </a:xfrm>
        </p:grpSpPr>
        <p:grpSp>
          <p:nvGrpSpPr>
            <p:cNvPr id="8" name="Shape29">
              <a:extLst>
                <a:ext uri="{FF2B5EF4-FFF2-40B4-BE49-F238E27FC236}">
                  <a16:creationId xmlns:a16="http://schemas.microsoft.com/office/drawing/2014/main" id="{EB2A28B1-7F1E-954E-B22E-3146D8AA4B69}"/>
                </a:ext>
              </a:extLst>
            </p:cNvPr>
            <p:cNvGrpSpPr/>
            <p:nvPr>
              <p:custDataLst>
                <p:tags r:id="rId12"/>
              </p:custDataLst>
            </p:nvPr>
          </p:nvGrpSpPr>
          <p:grpSpPr>
            <a:xfrm>
              <a:off x="4907106" y="2187063"/>
              <a:ext cx="620617" cy="719916"/>
              <a:chOff x="4399524" y="2665831"/>
              <a:chExt cx="1516510" cy="1759152"/>
            </a:xfrm>
          </p:grpSpPr>
          <p:sp>
            <p:nvSpPr>
              <p:cNvPr id="34" name="Shape30">
                <a:extLst>
                  <a:ext uri="{FF2B5EF4-FFF2-40B4-BE49-F238E27FC236}">
                    <a16:creationId xmlns:a16="http://schemas.microsoft.com/office/drawing/2014/main" id="{BD6A44EF-A371-2A4B-804C-DE6DA888CA69}"/>
                  </a:ext>
                </a:extLst>
              </p:cNvPr>
              <p:cNvSpPr/>
              <p:nvPr>
                <p:custDataLst>
                  <p:tags r:id="rId13"/>
                </p:custDataLst>
              </p:nvPr>
            </p:nvSpPr>
            <p:spPr>
              <a:xfrm rot="5400000">
                <a:off x="4278203" y="2787152"/>
                <a:ext cx="1759152" cy="1516510"/>
              </a:xfrm>
              <a:prstGeom prst="hexagon">
                <a:avLst/>
              </a:prstGeom>
              <a:solidFill>
                <a:srgbClr val="3BA4DD"/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 hangingPunct="1">
                  <a:lnSpc>
                    <a:spcPct val="100000"/>
                  </a:lnSpc>
                  <a:spcBef>
                    <a:spcPct val="0"/>
                  </a:spcBef>
                  <a:defRPr/>
                </a:pPr>
                <a:endParaRPr lang="ru-RU" sz="900" kern="1200">
                  <a:solidFill>
                    <a:prstClr val="white"/>
                  </a:solidFill>
                  <a:latin typeface="Comfortaa"/>
                </a:endParaRPr>
              </a:p>
            </p:txBody>
          </p:sp>
          <p:pic>
            <p:nvPicPr>
              <p:cNvPr id="9" name="Shape31"/>
              <p:cNvPicPr/>
              <p:nvPr>
                <p:custDataLst>
                  <p:tags r:id="rId14"/>
                </p:custDataLst>
              </p:nvPr>
            </p:nvPicPr>
            <p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p:blipFill>
            <p:spPr>
              <a:xfrm>
                <a:off x="4752122" y="3139750"/>
                <a:ext cx="811315" cy="811315"/>
              </a:xfrm>
              <a:prstGeom prst="rect">
                <a:avLst/>
              </a:prstGeom>
            </p:spPr>
          </p:pic>
        </p:grpSp>
      </p:grpSp>
      <p:sp>
        <p:nvSpPr>
          <p:cNvPr id="25" name="Shape16">
            <a:extLst>
              <a:ext uri="{FF2B5EF4-FFF2-40B4-BE49-F238E27FC236}">
                <a16:creationId xmlns:a16="http://schemas.microsoft.com/office/drawing/2014/main" id="{BC8CEF2D-84B7-294A-8341-8041F3673E90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475265" y="3497465"/>
            <a:ext cx="2021129" cy="9546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>
            <a:noAutofit/>
          </a:bodyPr>
          <a:lstStyle/>
          <a:p>
            <a:pPr defTabSz="914126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kern="1200" dirty="0">
                <a:solidFill>
                  <a:srgbClr val="000000"/>
                </a:solidFill>
                <a:latin typeface="+mn-lt"/>
              </a:rPr>
              <a:t>Core – у </a:t>
            </a:r>
            <a:r>
              <a:rPr lang="en-US" sz="1200" kern="1200" dirty="0" err="1">
                <a:solidFill>
                  <a:srgbClr val="000000"/>
                </a:solidFill>
                <a:latin typeface="+mn-lt"/>
              </a:rPr>
              <a:t>даному</a:t>
            </a:r>
            <a:r>
              <a:rPr lang="en-US" sz="1200" kern="1200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1200" kern="1200" dirty="0" err="1">
                <a:solidFill>
                  <a:srgbClr val="000000"/>
                </a:solidFill>
                <a:latin typeface="+mn-lt"/>
              </a:rPr>
              <a:t>рівні</a:t>
            </a:r>
            <a:r>
              <a:rPr lang="en-US" sz="1200" kern="1200" dirty="0">
                <a:solidFill>
                  <a:srgbClr val="000000"/>
                </a:solidFill>
                <a:latin typeface="+mn-lt"/>
              </a:rPr>
              <a:t> 
</a:t>
            </a:r>
            <a:r>
              <a:rPr lang="en-US" sz="1200" kern="1200" dirty="0" err="1">
                <a:solidFill>
                  <a:srgbClr val="000000"/>
                </a:solidFill>
                <a:latin typeface="+mn-lt"/>
              </a:rPr>
              <a:t>описується</a:t>
            </a:r>
            <a:r>
              <a:rPr lang="en-US" sz="1200" kern="1200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1200" kern="1200" dirty="0" err="1">
                <a:solidFill>
                  <a:srgbClr val="000000"/>
                </a:solidFill>
                <a:latin typeface="+mn-lt"/>
              </a:rPr>
              <a:t>логіка</a:t>
            </a:r>
            <a:r>
              <a:rPr lang="en-US" sz="1200" kern="1200" dirty="0">
                <a:solidFill>
                  <a:srgbClr val="000000"/>
                </a:solidFill>
                <a:latin typeface="+mn-lt"/>
              </a:rPr>
              <a:t> 
</a:t>
            </a:r>
            <a:r>
              <a:rPr lang="en-US" sz="1200" kern="1200" dirty="0" err="1">
                <a:solidFill>
                  <a:srgbClr val="000000"/>
                </a:solidFill>
                <a:latin typeface="+mn-lt"/>
              </a:rPr>
              <a:t>взаємодії</a:t>
            </a:r>
            <a:r>
              <a:rPr lang="en-US" sz="1200" kern="1200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1200" kern="1200" dirty="0" err="1">
                <a:solidFill>
                  <a:srgbClr val="000000"/>
                </a:solidFill>
                <a:latin typeface="+mn-lt"/>
              </a:rPr>
              <a:t>між</a:t>
            </a:r>
            <a:r>
              <a:rPr lang="en-US" sz="1200" kern="1200" dirty="0">
                <a:solidFill>
                  <a:srgbClr val="000000"/>
                </a:solidFill>
                <a:latin typeface="+mn-lt"/>
              </a:rPr>
              <a:t> </a:t>
            </a:r>
            <a:r>
              <a:rPr lang="en-US" sz="1200" kern="1200" dirty="0" err="1">
                <a:solidFill>
                  <a:srgbClr val="000000"/>
                </a:solidFill>
                <a:latin typeface="+mn-lt"/>
              </a:rPr>
              <a:t>даними</a:t>
            </a:r>
            <a:r>
              <a:rPr lang="en-US" sz="1200" kern="1200" dirty="0">
                <a:solidFill>
                  <a:srgbClr val="000000"/>
                </a:solidFill>
                <a:latin typeface="+mn-lt"/>
              </a:rPr>
              <a:t>;</a:t>
            </a:r>
            <a:endParaRPr lang="ru-RU" sz="2000" kern="1200" dirty="0">
              <a:solidFill>
                <a:prstClr val="white"/>
              </a:solidFill>
              <a:latin typeface="Comfortaa"/>
            </a:endParaRPr>
          </a:p>
        </p:txBody>
      </p:sp>
      <p:sp>
        <p:nvSpPr>
          <p:cNvPr id="26" name="Shape17">
            <a:extLst>
              <a:ext uri="{FF2B5EF4-FFF2-40B4-BE49-F238E27FC236}">
                <a16:creationId xmlns:a16="http://schemas.microsoft.com/office/drawing/2014/main" id="{BC8CEF2D-84B7-294A-8341-8041F3673E90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3252147" y="3497465"/>
            <a:ext cx="1816815" cy="9546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>
            <a:noAutofit/>
          </a:bodyPr>
          <a:lstStyle/>
          <a:p>
            <a:pPr defTabSz="914126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00" kern="1200" dirty="0">
                <a:solidFill>
                  <a:srgbClr val="000000"/>
                </a:solidFill>
                <a:latin typeface="+mn-lt"/>
              </a:rPr>
              <a:t>Domain – у </a:t>
            </a:r>
            <a:r>
              <a:rPr lang="en-US" sz="1100" kern="1200" dirty="0" err="1">
                <a:solidFill>
                  <a:srgbClr val="000000"/>
                </a:solidFill>
                <a:latin typeface="+mn-lt"/>
              </a:rPr>
              <a:t>цьому</a:t>
            </a:r>
            <a:r>
              <a:rPr lang="en-US" sz="1100" kern="1200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1100" kern="1200" dirty="0" err="1">
                <a:solidFill>
                  <a:srgbClr val="000000"/>
                </a:solidFill>
                <a:latin typeface="+mn-lt"/>
              </a:rPr>
              <a:t>рівні</a:t>
            </a:r>
            <a:r>
              <a:rPr lang="en-US" sz="1100" kern="1200" dirty="0">
                <a:solidFill>
                  <a:srgbClr val="000000"/>
                </a:solidFill>
                <a:latin typeface="+mn-lt"/>
              </a:rPr>
              <a:t> 
</a:t>
            </a:r>
            <a:r>
              <a:rPr lang="en-US" sz="1100" kern="1200" dirty="0" err="1">
                <a:solidFill>
                  <a:srgbClr val="000000"/>
                </a:solidFill>
                <a:latin typeface="+mn-lt"/>
              </a:rPr>
              <a:t>описуються</a:t>
            </a:r>
            <a:r>
              <a:rPr lang="en-US" sz="1100" kern="1200" dirty="0">
                <a:solidFill>
                  <a:srgbClr val="000000"/>
                </a:solidFill>
                <a:latin typeface="+mn-lt"/>
              </a:rPr>
              <a:t> 
</a:t>
            </a:r>
            <a:r>
              <a:rPr lang="en-US" sz="1100" kern="1200" dirty="0" err="1">
                <a:solidFill>
                  <a:srgbClr val="000000"/>
                </a:solidFill>
                <a:latin typeface="+mn-lt"/>
              </a:rPr>
              <a:t>моделі</a:t>
            </a:r>
            <a:r>
              <a:rPr lang="en-US" sz="1100" kern="1200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1100" kern="1200" dirty="0" err="1">
                <a:solidFill>
                  <a:srgbClr val="000000"/>
                </a:solidFill>
                <a:latin typeface="+mn-lt"/>
              </a:rPr>
              <a:t>даних</a:t>
            </a:r>
            <a:r>
              <a:rPr lang="en-US" sz="1100" kern="1200" dirty="0">
                <a:solidFill>
                  <a:srgbClr val="000000"/>
                </a:solidFill>
                <a:latin typeface="+mn-lt"/>
              </a:rPr>
              <a:t>;</a:t>
            </a:r>
            <a:endParaRPr lang="ru-RU" sz="1800" kern="1200" dirty="0">
              <a:solidFill>
                <a:prstClr val="white"/>
              </a:solidFill>
              <a:latin typeface="Comfortaa"/>
            </a:endParaRPr>
          </a:p>
        </p:txBody>
      </p:sp>
      <p:sp>
        <p:nvSpPr>
          <p:cNvPr id="27" name="Shape18">
            <a:extLst>
              <a:ext uri="{FF2B5EF4-FFF2-40B4-BE49-F238E27FC236}">
                <a16:creationId xmlns:a16="http://schemas.microsoft.com/office/drawing/2014/main" id="{BC8CEF2D-84B7-294A-8341-8041F3673E90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475265" y="4570248"/>
            <a:ext cx="2453177" cy="9546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>
            <a:noAutofit/>
          </a:bodyPr>
          <a:lstStyle/>
          <a:p>
            <a:pPr defTabSz="914126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kern="1200" dirty="0">
                <a:solidFill>
                  <a:srgbClr val="000000"/>
                </a:solidFill>
                <a:latin typeface="+mn-lt"/>
              </a:rPr>
              <a:t>Persistence – </a:t>
            </a:r>
            <a:r>
              <a:rPr lang="en-US" sz="1200" kern="1200" dirty="0" err="1">
                <a:solidFill>
                  <a:srgbClr val="000000"/>
                </a:solidFill>
                <a:latin typeface="+mn-lt"/>
              </a:rPr>
              <a:t>даний</a:t>
            </a:r>
            <a:r>
              <a:rPr lang="en-US" sz="1200" kern="1200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1200" kern="1200" dirty="0" err="1">
                <a:solidFill>
                  <a:srgbClr val="000000"/>
                </a:solidFill>
                <a:latin typeface="+mn-lt"/>
              </a:rPr>
              <a:t>рівень</a:t>
            </a:r>
            <a:r>
              <a:rPr lang="en-US" sz="1200" kern="1200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1200" kern="1200" dirty="0" err="1">
                <a:solidFill>
                  <a:srgbClr val="000000"/>
                </a:solidFill>
                <a:latin typeface="+mn-lt"/>
              </a:rPr>
              <a:t>служить</a:t>
            </a:r>
            <a:r>
              <a:rPr lang="en-US" sz="1200" kern="1200" dirty="0">
                <a:solidFill>
                  <a:srgbClr val="000000"/>
                </a:solidFill>
                <a:latin typeface="+mn-lt"/>
              </a:rPr>
              <a:t>  </a:t>
            </a:r>
            <a:r>
              <a:rPr lang="en-US" sz="1200" kern="1200" dirty="0" err="1">
                <a:solidFill>
                  <a:srgbClr val="000000"/>
                </a:solidFill>
                <a:latin typeface="+mn-lt"/>
              </a:rPr>
              <a:t>для</a:t>
            </a:r>
            <a:r>
              <a:rPr lang="en-US" sz="1200" kern="1200" dirty="0">
                <a:solidFill>
                  <a:srgbClr val="000000"/>
                </a:solidFill>
                <a:latin typeface="+mn-lt"/>
              </a:rPr>
              <a:t> </a:t>
            </a:r>
            <a:r>
              <a:rPr lang="en-US" sz="1200" kern="1200" dirty="0" err="1">
                <a:solidFill>
                  <a:srgbClr val="000000"/>
                </a:solidFill>
                <a:latin typeface="+mn-lt"/>
              </a:rPr>
              <a:t>організації</a:t>
            </a:r>
            <a:r>
              <a:rPr lang="en-US" sz="1200" kern="1200" dirty="0">
                <a:solidFill>
                  <a:srgbClr val="000000"/>
                </a:solidFill>
                <a:latin typeface="+mn-lt"/>
              </a:rPr>
              <a:t> 
</a:t>
            </a:r>
            <a:r>
              <a:rPr lang="en-US" sz="1200" kern="1200" dirty="0" err="1">
                <a:solidFill>
                  <a:srgbClr val="000000"/>
                </a:solidFill>
                <a:latin typeface="+mn-lt"/>
              </a:rPr>
              <a:t>збереження</a:t>
            </a:r>
            <a:r>
              <a:rPr lang="en-US" sz="1200" kern="1200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1200" kern="1200" dirty="0" err="1">
                <a:solidFill>
                  <a:srgbClr val="000000"/>
                </a:solidFill>
                <a:latin typeface="+mn-lt"/>
              </a:rPr>
              <a:t>даних</a:t>
            </a:r>
            <a:r>
              <a:rPr lang="en-US" sz="1200" kern="1200" dirty="0">
                <a:solidFill>
                  <a:srgbClr val="000000"/>
                </a:solidFill>
                <a:latin typeface="+mn-lt"/>
              </a:rPr>
              <a:t>;</a:t>
            </a:r>
            <a:endParaRPr lang="ru-RU" sz="2000" kern="1200" dirty="0">
              <a:solidFill>
                <a:prstClr val="white"/>
              </a:solidFill>
              <a:latin typeface="Comfortaa"/>
            </a:endParaRPr>
          </a:p>
        </p:txBody>
      </p:sp>
      <p:sp>
        <p:nvSpPr>
          <p:cNvPr id="28" name="Shape19">
            <a:extLst>
              <a:ext uri="{FF2B5EF4-FFF2-40B4-BE49-F238E27FC236}">
                <a16:creationId xmlns:a16="http://schemas.microsoft.com/office/drawing/2014/main" id="{BC8CEF2D-84B7-294A-8341-8041F3673E90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3272022" y="4517719"/>
            <a:ext cx="2320716" cy="9546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>
            <a:noAutofit/>
          </a:bodyPr>
          <a:lstStyle/>
          <a:p>
            <a:pPr defTabSz="914126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kern="1200" dirty="0">
                <a:solidFill>
                  <a:srgbClr val="000000"/>
                </a:solidFill>
                <a:latin typeface="+mn-lt"/>
              </a:rPr>
              <a:t>Mobile – </a:t>
            </a:r>
            <a:r>
              <a:rPr lang="en-US" sz="1200" kern="1200" dirty="0" err="1">
                <a:solidFill>
                  <a:srgbClr val="000000"/>
                </a:solidFill>
                <a:latin typeface="+mn-lt"/>
              </a:rPr>
              <a:t>рівень</a:t>
            </a:r>
            <a:r>
              <a:rPr lang="en-US" sz="1200" kern="1200" dirty="0">
                <a:solidFill>
                  <a:srgbClr val="000000"/>
                </a:solidFill>
                <a:latin typeface="+mn-lt"/>
              </a:rPr>
              <a:t>, </a:t>
            </a:r>
            <a:r>
              <a:rPr lang="en-US" sz="1200" kern="1200" dirty="0" err="1">
                <a:solidFill>
                  <a:srgbClr val="000000"/>
                </a:solidFill>
                <a:latin typeface="+mn-lt"/>
              </a:rPr>
              <a:t>який</a:t>
            </a:r>
            <a:r>
              <a:rPr lang="en-US" sz="1200" kern="1200" dirty="0">
                <a:solidFill>
                  <a:srgbClr val="000000"/>
                </a:solidFill>
                <a:latin typeface="+mn-lt"/>
              </a:rPr>
              <a:t> 
</a:t>
            </a:r>
            <a:r>
              <a:rPr lang="en-US" sz="1200" kern="1200" dirty="0" err="1">
                <a:solidFill>
                  <a:srgbClr val="000000"/>
                </a:solidFill>
                <a:latin typeface="+mn-lt"/>
              </a:rPr>
              <a:t>служить</a:t>
            </a:r>
            <a:r>
              <a:rPr lang="en-US" sz="1200" kern="1200" dirty="0">
                <a:solidFill>
                  <a:srgbClr val="000000"/>
                </a:solidFill>
                <a:latin typeface="+mn-lt"/>
              </a:rPr>
              <a:t>  </a:t>
            </a:r>
            <a:r>
              <a:rPr lang="en-US" sz="1200" kern="1200" dirty="0" err="1">
                <a:solidFill>
                  <a:srgbClr val="000000"/>
                </a:solidFill>
                <a:latin typeface="+mn-lt"/>
              </a:rPr>
              <a:t>для</a:t>
            </a:r>
            <a:r>
              <a:rPr lang="en-US" sz="1200" kern="1200" dirty="0">
                <a:solidFill>
                  <a:srgbClr val="000000"/>
                </a:solidFill>
                <a:latin typeface="+mn-lt"/>
              </a:rPr>
              <a:t> </a:t>
            </a:r>
            <a:r>
              <a:rPr lang="en-US" sz="1200" kern="1200" dirty="0" err="1">
                <a:solidFill>
                  <a:srgbClr val="000000"/>
                </a:solidFill>
                <a:latin typeface="+mn-lt"/>
              </a:rPr>
              <a:t>відображення</a:t>
            </a:r>
            <a:r>
              <a:rPr lang="en-US" sz="1200" kern="1200" dirty="0">
                <a:solidFill>
                  <a:srgbClr val="000000"/>
                </a:solidFill>
                <a:latin typeface="+mn-lt"/>
              </a:rPr>
              <a:t> 
</a:t>
            </a:r>
            <a:r>
              <a:rPr lang="en-US" sz="1200" kern="1200" dirty="0" err="1">
                <a:solidFill>
                  <a:srgbClr val="000000"/>
                </a:solidFill>
                <a:latin typeface="+mn-lt"/>
              </a:rPr>
              <a:t>даних</a:t>
            </a:r>
            <a:r>
              <a:rPr lang="en-US" sz="1200" kern="1200" dirty="0">
                <a:solidFill>
                  <a:srgbClr val="000000"/>
                </a:solidFill>
                <a:latin typeface="+mn-lt"/>
              </a:rPr>
              <a:t>;</a:t>
            </a:r>
            <a:endParaRPr lang="ru-RU" sz="2000" kern="1200" dirty="0">
              <a:solidFill>
                <a:prstClr val="white"/>
              </a:solidFill>
              <a:latin typeface="Comfortaa"/>
            </a:endParaRPr>
          </a:p>
        </p:txBody>
      </p:sp>
      <p:sp>
        <p:nvSpPr>
          <p:cNvPr id="29" name="Shape20">
            <a:extLst>
              <a:ext uri="{FF2B5EF4-FFF2-40B4-BE49-F238E27FC236}">
                <a16:creationId xmlns:a16="http://schemas.microsoft.com/office/drawing/2014/main" id="{BC8CEF2D-84B7-294A-8341-8041F3673E90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475265" y="5643032"/>
            <a:ext cx="1816815" cy="9546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>
            <a:noAutofit/>
          </a:bodyPr>
          <a:lstStyle/>
          <a:p>
            <a:pPr defTabSz="914126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endParaRPr lang="ru-RU" sz="1800" kern="1200" dirty="0">
              <a:solidFill>
                <a:prstClr val="white"/>
              </a:solidFill>
              <a:latin typeface="Comfortaa"/>
            </a:endParaRPr>
          </a:p>
        </p:txBody>
      </p:sp>
      <p:sp>
        <p:nvSpPr>
          <p:cNvPr id="30" name="Shape21">
            <a:extLst>
              <a:ext uri="{FF2B5EF4-FFF2-40B4-BE49-F238E27FC236}">
                <a16:creationId xmlns:a16="http://schemas.microsoft.com/office/drawing/2014/main" id="{BC8CEF2D-84B7-294A-8341-8041F3673E90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2928442" y="5657051"/>
            <a:ext cx="2304256" cy="9546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>
            <a:noAutofit/>
          </a:bodyPr>
          <a:lstStyle/>
          <a:p>
            <a:pPr defTabSz="914126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endParaRPr lang="ru-RU" sz="1800" kern="1200" dirty="0">
              <a:solidFill>
                <a:prstClr val="white"/>
              </a:solidFill>
              <a:latin typeface="Comfortaa"/>
            </a:endParaRPr>
          </a:p>
        </p:txBody>
      </p:sp>
      <p:sp>
        <p:nvSpPr>
          <p:cNvPr id="4" name="Shape14">
            <a:extLst>
              <a:ext uri="{FF2B5EF4-FFF2-40B4-BE49-F238E27FC236}">
                <a16:creationId xmlns:a16="http://schemas.microsoft.com/office/drawing/2014/main" id="{802BEA43-301E-0847-81DF-B987581559DC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457429" y="279399"/>
            <a:ext cx="7315766" cy="142994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defTabSz="825252">
              <a:lnSpc>
                <a:spcPct val="9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3600" b="1">
                <a:solidFill>
                  <a:srgbClr val="FFFFFF"/>
                </a:solidFill>
                <a:latin typeface="+mn-lt"/>
                <a:ea typeface="Comfortaa"/>
                <a:cs typeface="Comfortaa"/>
                <a:sym typeface="Comfortaa"/>
              </a:rPr>
              <a:t>Архітектура програми</a:t>
            </a:r>
          </a:p>
        </p:txBody>
      </p:sp>
      <p:sp>
        <p:nvSpPr>
          <p:cNvPr id="5" name="Shape15">
            <a:extLst>
              <a:ext uri="{FF2B5EF4-FFF2-40B4-BE49-F238E27FC236}">
                <a16:creationId xmlns:a16="http://schemas.microsoft.com/office/drawing/2014/main" id="{8FA08D69-9218-A145-A47A-189AD518A1EC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457428" y="1381720"/>
            <a:ext cx="4396921" cy="63500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 anchorCtr="0">
            <a:noAutofit/>
          </a:bodyPr>
          <a:lstStyle/>
          <a:p>
            <a:pPr defTabSz="825252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endParaRPr lang="en-US" sz="2100" dirty="0">
              <a:solidFill>
                <a:srgbClr val="FFFFFF"/>
              </a:solidFill>
              <a:latin typeface="+mn-lt"/>
              <a:ea typeface="Comfortaa"/>
              <a:cs typeface="Comfortaa"/>
              <a:sym typeface="Comforta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18C42B7-3F0A-4D68-9A94-2119919DF267}"/>
              </a:ext>
            </a:extLst>
          </p:cNvPr>
          <p:cNvSpPr txBox="1"/>
          <p:nvPr/>
        </p:nvSpPr>
        <p:spPr>
          <a:xfrm>
            <a:off x="360488" y="1356148"/>
            <a:ext cx="625399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>
                    <a:lumMod val="95000"/>
                  </a:schemeClr>
                </a:solidFill>
              </a:rPr>
              <a:t>Для </a:t>
            </a:r>
            <a:r>
              <a:rPr lang="ru-RU" dirty="0" err="1">
                <a:solidFill>
                  <a:schemeClr val="bg1">
                    <a:lumMod val="95000"/>
                  </a:schemeClr>
                </a:solidFill>
              </a:rPr>
              <a:t>розробки</a:t>
            </a:r>
            <a:r>
              <a:rPr lang="ru-RU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ru-RU" dirty="0" err="1">
                <a:solidFill>
                  <a:schemeClr val="bg1">
                    <a:lumMod val="95000"/>
                  </a:schemeClr>
                </a:solidFill>
              </a:rPr>
              <a:t>програмного</a:t>
            </a:r>
            <a:r>
              <a:rPr lang="ru-RU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ru-RU" dirty="0" err="1">
                <a:solidFill>
                  <a:schemeClr val="bg1">
                    <a:lumMod val="95000"/>
                  </a:schemeClr>
                </a:solidFill>
              </a:rPr>
              <a:t>додатку</a:t>
            </a:r>
            <a:r>
              <a:rPr lang="ru-RU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ru-RU" dirty="0" err="1">
                <a:solidFill>
                  <a:schemeClr val="bg1">
                    <a:lumMod val="95000"/>
                  </a:schemeClr>
                </a:solidFill>
              </a:rPr>
              <a:t>було</a:t>
            </a:r>
            <a:r>
              <a:rPr lang="ru-RU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ru-RU" dirty="0" err="1">
                <a:solidFill>
                  <a:schemeClr val="bg1">
                    <a:lumMod val="95000"/>
                  </a:schemeClr>
                </a:solidFill>
              </a:rPr>
              <a:t>обрано</a:t>
            </a:r>
            <a:r>
              <a:rPr lang="ru-RU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ru-RU" dirty="0" err="1">
                <a:solidFill>
                  <a:schemeClr val="bg1">
                    <a:lumMod val="95000"/>
                  </a:schemeClr>
                </a:solidFill>
              </a:rPr>
              <a:t>архітектуру</a:t>
            </a:r>
            <a:r>
              <a:rPr lang="ru-RU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ru-RU" dirty="0" err="1">
                <a:solidFill>
                  <a:schemeClr val="bg1">
                    <a:lumMod val="95000"/>
                  </a:schemeClr>
                </a:solidFill>
              </a:rPr>
              <a:t>Onion</a:t>
            </a:r>
            <a:r>
              <a:rPr lang="ru-RU" dirty="0">
                <a:solidFill>
                  <a:schemeClr val="bg1">
                    <a:lumMod val="95000"/>
                  </a:schemeClr>
                </a:solidFill>
              </a:rPr>
              <a:t>, яка </a:t>
            </a:r>
            <a:r>
              <a:rPr lang="ru-RU" dirty="0" err="1">
                <a:solidFill>
                  <a:schemeClr val="bg1">
                    <a:lumMod val="95000"/>
                  </a:schemeClr>
                </a:solidFill>
              </a:rPr>
              <a:t>ділить</a:t>
            </a:r>
            <a:r>
              <a:rPr lang="ru-RU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ru-RU" dirty="0" err="1">
                <a:solidFill>
                  <a:schemeClr val="bg1">
                    <a:lumMod val="95000"/>
                  </a:schemeClr>
                </a:solidFill>
              </a:rPr>
              <a:t>проєкт</a:t>
            </a:r>
            <a:r>
              <a:rPr lang="ru-RU" dirty="0">
                <a:solidFill>
                  <a:schemeClr val="bg1">
                    <a:lumMod val="95000"/>
                  </a:schemeClr>
                </a:solidFill>
              </a:rPr>
              <a:t> на </a:t>
            </a:r>
            <a:r>
              <a:rPr lang="ru-RU" dirty="0" err="1">
                <a:solidFill>
                  <a:schemeClr val="bg1">
                    <a:lumMod val="95000"/>
                  </a:schemeClr>
                </a:solidFill>
              </a:rPr>
              <a:t>наступні</a:t>
            </a:r>
            <a:r>
              <a:rPr lang="ru-RU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ru-RU" dirty="0" err="1">
                <a:solidFill>
                  <a:schemeClr val="bg1">
                    <a:lumMod val="95000"/>
                  </a:schemeClr>
                </a:solidFill>
              </a:rPr>
              <a:t>рівні</a:t>
            </a:r>
            <a:r>
              <a:rPr lang="ru-RU" dirty="0">
                <a:solidFill>
                  <a:schemeClr val="bg1">
                    <a:lumMod val="95000"/>
                  </a:schemeClr>
                </a:solidFill>
              </a:rPr>
              <a:t>: </a:t>
            </a:r>
          </a:p>
        </p:txBody>
      </p:sp>
      <p:pic>
        <p:nvPicPr>
          <p:cNvPr id="23" name="Місце для вмісту 4">
            <a:extLst>
              <a:ext uri="{FF2B5EF4-FFF2-40B4-BE49-F238E27FC236}">
                <a16:creationId xmlns:a16="http://schemas.microsoft.com/office/drawing/2014/main" id="{6360CA4E-6F82-49B8-B629-4A19E47A29DB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312818" y="2161115"/>
            <a:ext cx="4770268" cy="4512416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20E68EC4-2323-40D7-99DA-08AC66B99EDF}"/>
              </a:ext>
            </a:extLst>
          </p:cNvPr>
          <p:cNvSpPr txBox="1"/>
          <p:nvPr/>
        </p:nvSpPr>
        <p:spPr>
          <a:xfrm>
            <a:off x="351897" y="5643031"/>
            <a:ext cx="277981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1200" dirty="0"/>
              <a:t>специфічний рівень </a:t>
            </a:r>
            <a:r>
              <a:rPr lang="en-US" sz="1200" dirty="0" err="1"/>
              <a:t>Mobile.Android</a:t>
            </a:r>
            <a:r>
              <a:rPr lang="en-US" sz="1200" dirty="0"/>
              <a:t>, </a:t>
            </a:r>
            <a:r>
              <a:rPr lang="uk-UA" sz="1200" dirty="0"/>
              <a:t>у якому особливі налаштування для операційної системи </a:t>
            </a:r>
            <a:r>
              <a:rPr lang="en-US" sz="1200" dirty="0"/>
              <a:t>Android;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9CA5C3B-A2E6-4E97-9F40-CC88E0DD2C23}"/>
              </a:ext>
            </a:extLst>
          </p:cNvPr>
          <p:cNvSpPr txBox="1"/>
          <p:nvPr/>
        </p:nvSpPr>
        <p:spPr>
          <a:xfrm>
            <a:off x="3131717" y="5643031"/>
            <a:ext cx="28803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 dirty="0" err="1"/>
              <a:t>специфічний</a:t>
            </a:r>
            <a:r>
              <a:rPr lang="ru-RU" sz="1200" dirty="0"/>
              <a:t> </a:t>
            </a:r>
            <a:r>
              <a:rPr lang="ru-RU" sz="1200" dirty="0" err="1"/>
              <a:t>рівень</a:t>
            </a:r>
            <a:r>
              <a:rPr lang="ru-RU" sz="1200" dirty="0"/>
              <a:t> </a:t>
            </a:r>
            <a:r>
              <a:rPr lang="ru-RU" sz="1200" dirty="0" err="1"/>
              <a:t>Mobile.iOS</a:t>
            </a:r>
            <a:r>
              <a:rPr lang="ru-RU" sz="1200" dirty="0"/>
              <a:t>, у </a:t>
            </a:r>
            <a:r>
              <a:rPr lang="ru-RU" sz="1200" dirty="0" err="1"/>
              <a:t>якому</a:t>
            </a:r>
            <a:r>
              <a:rPr lang="ru-RU" sz="1200" dirty="0"/>
              <a:t> </a:t>
            </a:r>
            <a:r>
              <a:rPr lang="ru-RU" sz="1200" dirty="0" err="1"/>
              <a:t>особливі</a:t>
            </a:r>
            <a:r>
              <a:rPr lang="ru-RU" sz="1200" dirty="0"/>
              <a:t> </a:t>
            </a:r>
            <a:r>
              <a:rPr lang="ru-RU" sz="1200" dirty="0" err="1"/>
              <a:t>налаштування</a:t>
            </a:r>
            <a:r>
              <a:rPr lang="ru-RU" sz="1200" dirty="0"/>
              <a:t> для </a:t>
            </a:r>
            <a:r>
              <a:rPr lang="ru-RU" sz="1200" dirty="0" err="1"/>
              <a:t>операційної</a:t>
            </a:r>
            <a:r>
              <a:rPr lang="ru-RU" sz="1200" dirty="0"/>
              <a:t> </a:t>
            </a:r>
            <a:r>
              <a:rPr lang="ru-RU" sz="1200" dirty="0" err="1"/>
              <a:t>системи</a:t>
            </a:r>
            <a:r>
              <a:rPr lang="ru-RU" sz="1200" dirty="0"/>
              <a:t> </a:t>
            </a:r>
            <a:r>
              <a:rPr lang="ru-RU" sz="1200" dirty="0" err="1"/>
              <a:t>iOS</a:t>
            </a:r>
            <a:r>
              <a:rPr lang="ru-RU" sz="1200" dirty="0"/>
              <a:t>.</a:t>
            </a:r>
          </a:p>
        </p:txBody>
      </p:sp>
    </p:spTree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Shape49"/>
          <p:cNvGrpSpPr/>
          <p:nvPr>
            <p:custDataLst>
              <p:tags r:id="rId1"/>
            </p:custDataLst>
          </p:nvPr>
        </p:nvGrpSpPr>
        <p:grpSpPr>
          <a:xfrm>
            <a:off x="-594201" y="-112133"/>
            <a:ext cx="12805925" cy="7320942"/>
            <a:chOff x="-1247337" y="-774485"/>
            <a:chExt cx="12805925" cy="7320942"/>
          </a:xfrm>
        </p:grpSpPr>
        <p:grpSp>
          <p:nvGrpSpPr>
            <p:cNvPr id="30" name="Shape42">
              <a:extLst>
                <a:ext uri="{FF2B5EF4-FFF2-40B4-BE49-F238E27FC236}">
                  <a16:creationId xmlns:a16="http://schemas.microsoft.com/office/drawing/2014/main" id="{FB4C9052-B76F-51B1-9EED-55791B405B6E}"/>
                </a:ext>
              </a:extLst>
            </p:cNvPr>
            <p:cNvGrpSpPr/>
            <p:nvPr>
              <p:custDataLst>
                <p:tags r:id="rId16"/>
              </p:custDataLst>
            </p:nvPr>
          </p:nvGrpSpPr>
          <p:grpSpPr>
            <a:xfrm>
              <a:off x="-1247337" y="-774485"/>
              <a:ext cx="12805925" cy="7026081"/>
              <a:chOff x="-612337" y="-139485"/>
              <a:chExt cx="12805925" cy="7026081"/>
            </a:xfrm>
          </p:grpSpPr>
          <p:sp>
            <p:nvSpPr>
              <p:cNvPr id="33" name="Shape43">
                <a:extLst>
                  <a:ext uri="{FF2B5EF4-FFF2-40B4-BE49-F238E27FC236}">
                    <a16:creationId xmlns:a16="http://schemas.microsoft.com/office/drawing/2014/main" id="{98A4EB1E-D92E-E41D-3819-9C60FF34B390}"/>
                  </a:ext>
                </a:extLst>
              </p:cNvPr>
              <p:cNvSpPr>
                <a:spLocks noChangeAspect="1"/>
              </p:cNvSpPr>
              <p:nvPr>
                <p:custDataLst>
                  <p:tags r:id="rId19"/>
                </p:custDataLst>
              </p:nvPr>
            </p:nvSpPr>
            <p:spPr>
              <a:xfrm>
                <a:off x="9478984" y="0"/>
                <a:ext cx="2714604" cy="2671296"/>
              </a:xfrm>
              <a:custGeom>
                <a:avLst/>
                <a:gdLst>
                  <a:gd name="connsiteX0" fmla="*/ 0 w 2714604"/>
                  <a:gd name="connsiteY0" fmla="*/ 0 h 2671296"/>
                  <a:gd name="connsiteX1" fmla="*/ 2714604 w 2714604"/>
                  <a:gd name="connsiteY1" fmla="*/ 0 h 2671296"/>
                  <a:gd name="connsiteX2" fmla="*/ 2714604 w 2714604"/>
                  <a:gd name="connsiteY2" fmla="*/ 2179810 h 2671296"/>
                  <a:gd name="connsiteX3" fmla="*/ 1813326 w 2714604"/>
                  <a:gd name="connsiteY3" fmla="*/ 2671296 h 2671296"/>
                  <a:gd name="connsiteX4" fmla="*/ 0 w 2714604"/>
                  <a:gd name="connsiteY4" fmla="*/ 1682452 h 26712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14604" h="2671296">
                    <a:moveTo>
                      <a:pt x="0" y="0"/>
                    </a:moveTo>
                    <a:lnTo>
                      <a:pt x="2714604" y="0"/>
                    </a:lnTo>
                    <a:lnTo>
                      <a:pt x="2714604" y="2179810"/>
                    </a:lnTo>
                    <a:lnTo>
                      <a:pt x="1813326" y="2671296"/>
                    </a:lnTo>
                    <a:lnTo>
                      <a:pt x="0" y="1682452"/>
                    </a:lnTo>
                    <a:close/>
                  </a:path>
                </a:pathLst>
              </a:custGeom>
              <a:solidFill>
                <a:srgbClr val="3BA4DD"/>
              </a:solidFill>
              <a:ln w="88900">
                <a:noFill/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wp="http://schemas.openxmlformats.org/drawingml/2006/wordprocessingDrawing" xmlns:w="http://schemas.openxmlformats.org/wordprocessingml/2006/main" val="1"/>
                </a:ext>
              </a:extLst>
            </p:spPr>
            <p:txBody>
              <a:bodyPr wrap="square" lIns="25400" tIns="25400" rIns="25400" bIns="25400" anchor="ctr">
                <a:noAutofit/>
              </a:bodyPr>
              <a:lstStyle>
                <a:defPPr>
                  <a:defRPr lang="en-US"/>
                </a:defPPr>
                <a:lvl1pPr marL="0" algn="l" defTabSz="825500" rtl="0" eaLnBrk="1" latinLnBrk="0" hangingPunct="1">
                  <a:defRPr sz="4500" kern="1200">
                    <a:solidFill>
                      <a:srgbClr val="000000"/>
                    </a:solidFill>
                    <a:latin typeface="Comfortaa"/>
                    <a:ea typeface="Comfortaa"/>
                    <a:cs typeface="Comfortaa"/>
                    <a:sym typeface="Comfortaa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2250"/>
              </a:p>
            </p:txBody>
          </p:sp>
          <p:sp>
            <p:nvSpPr>
              <p:cNvPr id="34" name="Shape44">
                <a:extLst>
                  <a:ext uri="{FF2B5EF4-FFF2-40B4-BE49-F238E27FC236}">
                    <a16:creationId xmlns:a16="http://schemas.microsoft.com/office/drawing/2014/main" id="{49E64D37-A77B-0149-9220-44451BEDF83E}"/>
                  </a:ext>
                </a:extLst>
              </p:cNvPr>
              <p:cNvSpPr/>
              <p:nvPr>
                <p:custDataLst>
                  <p:tags r:id="rId20"/>
                </p:custDataLst>
              </p:nvPr>
            </p:nvSpPr>
            <p:spPr>
              <a:xfrm>
                <a:off x="-612337" y="-139485"/>
                <a:ext cx="7176980" cy="702608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447" y="334"/>
                    </a:moveTo>
                    <a:lnTo>
                      <a:pt x="21600" y="11068"/>
                    </a:lnTo>
                    <a:lnTo>
                      <a:pt x="18559" y="21600"/>
                    </a:lnTo>
                    <a:lnTo>
                      <a:pt x="0" y="21600"/>
                    </a:lnTo>
                    <a:lnTo>
                      <a:pt x="0" y="0"/>
                    </a:lnTo>
                    <a:lnTo>
                      <a:pt x="18447" y="334"/>
                    </a:lnTo>
                    <a:close/>
                  </a:path>
                </a:pathLst>
              </a:custGeom>
              <a:solidFill>
                <a:srgbClr val="3BA4DD"/>
              </a:solidFill>
              <a:ln w="12700">
                <a:miter lim="400000"/>
              </a:ln>
            </p:spPr>
            <p:txBody>
              <a:bodyPr lIns="25400" tIns="25400" rIns="25400" bIns="2540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412750">
                  <a:lnSpc>
                    <a:spcPct val="100000"/>
                  </a:lnSpc>
                  <a:spcBef>
                    <a:spcPct val="0"/>
                  </a:spcBef>
                  <a:defRPr sz="3200">
                    <a:solidFill>
                      <a:srgbClr val="FFFFFF"/>
                    </a:solidFill>
                    <a:latin typeface="Comfortaa"/>
                    <a:ea typeface="Comfortaa"/>
                    <a:cs typeface="Comfortaa"/>
                    <a:sym typeface="Comfortaa"/>
                  </a:defRPr>
                </a:pPr>
                <a:endParaRPr sz="1600"/>
              </a:p>
            </p:txBody>
          </p:sp>
        </p:grpSp>
        <p:sp>
          <p:nvSpPr>
            <p:cNvPr id="31" name="Shape46">
              <a:extLst>
                <a:ext uri="{FF2B5EF4-FFF2-40B4-BE49-F238E27FC236}">
                  <a16:creationId xmlns:a16="http://schemas.microsoft.com/office/drawing/2014/main" id="{AE4FE7A6-D2F1-384B-A2F7-03FAC53E424D}"/>
                </a:ext>
              </a:extLst>
            </p:cNvPr>
            <p:cNvSpPr/>
            <p:nvPr>
              <p:custDataLst>
                <p:tags r:id="rId17"/>
              </p:custDataLst>
            </p:nvPr>
          </p:nvSpPr>
          <p:spPr>
            <a:xfrm>
              <a:off x="259971" y="2992508"/>
              <a:ext cx="1" cy="3553949"/>
            </a:xfrm>
            <a:prstGeom prst="line">
              <a:avLst/>
            </a:prstGeom>
            <a:ln w="25400" cap="rnd">
              <a:solidFill>
                <a:srgbClr val="3BA4DD"/>
              </a:solidFill>
              <a:custDash>
                <a:ds d="100000" sp="200000"/>
              </a:custDash>
            </a:ln>
          </p:spPr>
          <p:txBody>
            <a:bodyPr lIns="25400" tIns="25400" rIns="25400" bIns="2540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1200"/>
            </a:p>
          </p:txBody>
        </p:sp>
        <p:sp>
          <p:nvSpPr>
            <p:cNvPr id="32" name="Shape48">
              <a:extLst>
                <a:ext uri="{FF2B5EF4-FFF2-40B4-BE49-F238E27FC236}">
                  <a16:creationId xmlns:a16="http://schemas.microsoft.com/office/drawing/2014/main" id="{9359B385-3552-7141-9AD2-D45EEA454948}"/>
                </a:ext>
              </a:extLst>
            </p:cNvPr>
            <p:cNvSpPr/>
            <p:nvPr>
              <p:custDataLst>
                <p:tags r:id="rId18"/>
              </p:custDataLst>
            </p:nvPr>
          </p:nvSpPr>
          <p:spPr>
            <a:xfrm>
              <a:off x="6973999" y="2976614"/>
              <a:ext cx="1" cy="3553949"/>
            </a:xfrm>
            <a:prstGeom prst="line">
              <a:avLst/>
            </a:prstGeom>
            <a:ln w="25400" cap="rnd">
              <a:solidFill>
                <a:srgbClr val="3BA4DD"/>
              </a:solidFill>
              <a:custDash>
                <a:ds d="100000" sp="200000"/>
              </a:custDash>
            </a:ln>
          </p:spPr>
          <p:txBody>
            <a:bodyPr lIns="25400" tIns="25400" rIns="25400" bIns="2540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1200"/>
            </a:p>
          </p:txBody>
        </p:sp>
      </p:grpSp>
      <p:sp>
        <p:nvSpPr>
          <p:cNvPr id="7" name="Shape4">
            <a:extLst>
              <a:ext uri="{FF2B5EF4-FFF2-40B4-BE49-F238E27FC236}">
                <a16:creationId xmlns:a16="http://schemas.microsoft.com/office/drawing/2014/main" id="{B2A7DAD9-2423-0D49-A8FE-00E677AA7519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572089" y="2169916"/>
            <a:ext cx="2153039" cy="69711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12688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FFFFFF"/>
              </a:solidFill>
              <a:latin typeface="+mn-lt"/>
              <a:ea typeface="Comfortaa"/>
              <a:cs typeface="Comfortaa"/>
              <a:sym typeface="Comfortaa"/>
            </a:endParaRPr>
          </a:p>
        </p:txBody>
      </p:sp>
      <p:sp>
        <p:nvSpPr>
          <p:cNvPr id="8" name="Shape5">
            <a:extLst>
              <a:ext uri="{FF2B5EF4-FFF2-40B4-BE49-F238E27FC236}">
                <a16:creationId xmlns:a16="http://schemas.microsoft.com/office/drawing/2014/main" id="{245DAD1D-7531-2B4C-9BAD-EE90E1F9F35A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7271972" y="2169916"/>
            <a:ext cx="2153039" cy="69711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12688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b="1" dirty="0" err="1">
                <a:solidFill>
                  <a:srgbClr val="000000"/>
                </a:solidFill>
                <a:latin typeface="+mn-lt"/>
                <a:ea typeface="Comfortaa"/>
                <a:cs typeface="Comfortaa"/>
                <a:sym typeface="Comfortaa"/>
              </a:rPr>
              <a:t>Наприклад</a:t>
            </a:r>
            <a:r>
              <a:rPr lang="en-US" b="1" dirty="0">
                <a:solidFill>
                  <a:srgbClr val="000000"/>
                </a:solidFill>
                <a:latin typeface="+mn-lt"/>
                <a:ea typeface="Comfortaa"/>
                <a:cs typeface="Comfortaa"/>
                <a:sym typeface="Comfortaa"/>
              </a:rPr>
              <a:t>:</a:t>
            </a:r>
          </a:p>
        </p:txBody>
      </p:sp>
      <p:sp>
        <p:nvSpPr>
          <p:cNvPr id="35" name="Shape15">
            <a:extLst>
              <a:ext uri="{FF2B5EF4-FFF2-40B4-BE49-F238E27FC236}">
                <a16:creationId xmlns:a16="http://schemas.microsoft.com/office/drawing/2014/main" id="{C86E4FF7-0CBC-994D-A106-2C34374214F4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612347" y="3396795"/>
            <a:ext cx="574251" cy="6630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5400" tIns="25400" rIns="25400" bIns="2540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sz="32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2" name="Shape17">
            <a:extLst>
              <a:ext uri="{FF2B5EF4-FFF2-40B4-BE49-F238E27FC236}">
                <a16:creationId xmlns:a16="http://schemas.microsoft.com/office/drawing/2014/main" id="{61CEC83F-0E68-C94A-B698-27D1444B1E73}"/>
              </a:ext>
            </a:extLst>
          </p:cNvPr>
          <p:cNvSpPr>
            <a:spLocks noChangeAspect="1"/>
          </p:cNvSpPr>
          <p:nvPr>
            <p:custDataLst>
              <p:tags r:id="rId5"/>
            </p:custDataLst>
          </p:nvPr>
        </p:nvSpPr>
        <p:spPr>
          <a:xfrm>
            <a:off x="1330942" y="3280922"/>
            <a:ext cx="3830271" cy="8948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9pPr>
          </a:lstStyle>
          <a:p>
            <a:pPr marL="0" marR="0" lvl="0" indent="0" defTabSz="1219169" rtl="0" eaLnBrk="1" fontAlgn="auto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Comfortaa"/>
              </a:rPr>
              <a:t>Розділення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Comfortaa"/>
              </a:rPr>
              <a:t>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Comfortaa"/>
              </a:rPr>
              <a:t>залежностей</a:t>
            </a:r>
            <a:endParaRPr kumimoji="0" lang="ru-RU" sz="10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mfortaa"/>
              <a:ea typeface="+mn-ea"/>
              <a:cs typeface="+mn-cs"/>
              <a:sym typeface="Comfortaa"/>
            </a:endParaRPr>
          </a:p>
        </p:txBody>
      </p:sp>
      <p:sp>
        <p:nvSpPr>
          <p:cNvPr id="37" name="Shape22">
            <a:extLst>
              <a:ext uri="{FF2B5EF4-FFF2-40B4-BE49-F238E27FC236}">
                <a16:creationId xmlns:a16="http://schemas.microsoft.com/office/drawing/2014/main" id="{C86E4FF7-0CBC-994D-A106-2C34374214F4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612347" y="4494550"/>
            <a:ext cx="574251" cy="6630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5400" tIns="25400" rIns="25400" bIns="2540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sz="32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4" name="Shape24">
            <a:extLst>
              <a:ext uri="{FF2B5EF4-FFF2-40B4-BE49-F238E27FC236}">
                <a16:creationId xmlns:a16="http://schemas.microsoft.com/office/drawing/2014/main" id="{61CEC83F-0E68-C94A-B698-27D1444B1E73}"/>
              </a:ext>
            </a:extLst>
          </p:cNvPr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1330942" y="4373260"/>
            <a:ext cx="3830271" cy="8948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9pPr>
          </a:lstStyle>
          <a:p>
            <a:pPr marL="0" marR="0" lvl="0" indent="0" defTabSz="1219169" rtl="0" eaLnBrk="1" fontAlgn="auto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Comfortaa"/>
              </a:rPr>
              <a:t>Зниження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Comfortaa"/>
              </a:rPr>
              <a:t>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Comfortaa"/>
              </a:rPr>
              <a:t>зв'язаності</a:t>
            </a:r>
            <a:endParaRPr kumimoji="0" lang="ru-RU" sz="10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mfortaa"/>
              <a:ea typeface="+mn-ea"/>
              <a:cs typeface="+mn-cs"/>
              <a:sym typeface="Comfortaa"/>
            </a:endParaRPr>
          </a:p>
        </p:txBody>
      </p:sp>
      <p:sp>
        <p:nvSpPr>
          <p:cNvPr id="39" name="Shape29">
            <a:extLst>
              <a:ext uri="{FF2B5EF4-FFF2-40B4-BE49-F238E27FC236}">
                <a16:creationId xmlns:a16="http://schemas.microsoft.com/office/drawing/2014/main" id="{C86E4FF7-0CBC-994D-A106-2C34374214F4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612347" y="5592305"/>
            <a:ext cx="574251" cy="6630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5400" tIns="25400" rIns="25400" bIns="2540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sz="32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6" name="Shape31">
            <a:extLst>
              <a:ext uri="{FF2B5EF4-FFF2-40B4-BE49-F238E27FC236}">
                <a16:creationId xmlns:a16="http://schemas.microsoft.com/office/drawing/2014/main" id="{61CEC83F-0E68-C94A-B698-27D1444B1E73}"/>
              </a:ext>
            </a:extLst>
          </p:cNvPr>
          <p:cNvSpPr>
            <a:spLocks noChangeAspect="1"/>
          </p:cNvSpPr>
          <p:nvPr>
            <p:custDataLst>
              <p:tags r:id="rId9"/>
            </p:custDataLst>
          </p:nvPr>
        </p:nvSpPr>
        <p:spPr>
          <a:xfrm>
            <a:off x="1293723" y="5468953"/>
            <a:ext cx="3830271" cy="8948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9pPr>
          </a:lstStyle>
          <a:p>
            <a:pPr marL="0" marR="0" lvl="0" indent="0" defTabSz="1219169" rtl="0" eaLnBrk="1" fontAlgn="auto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Comfortaa"/>
              </a:rPr>
              <a:t>Тестування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Comfortaa"/>
              </a:rPr>
              <a:t>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Comfortaa"/>
              </a:rPr>
              <a:t>та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Comfortaa"/>
              </a:rPr>
              <a:t> 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Comfortaa"/>
              </a:rPr>
              <a:t>мокування</a:t>
            </a:r>
            <a:endParaRPr kumimoji="0" lang="ru-RU" sz="10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mfortaa"/>
              <a:ea typeface="+mn-ea"/>
              <a:cs typeface="+mn-cs"/>
              <a:sym typeface="Comfortaa"/>
            </a:endParaRPr>
          </a:p>
        </p:txBody>
      </p:sp>
      <p:grpSp>
        <p:nvGrpSpPr>
          <p:cNvPr id="27" name="Shape35">
            <a:extLst>
              <a:ext uri="{FF2B5EF4-FFF2-40B4-BE49-F238E27FC236}">
                <a16:creationId xmlns:a16="http://schemas.microsoft.com/office/drawing/2014/main" id="{8ADC5EEA-D44D-4235-A51D-DEF4BCCE86C7}"/>
              </a:ext>
            </a:extLst>
          </p:cNvPr>
          <p:cNvGrpSpPr/>
          <p:nvPr>
            <p:custDataLst>
              <p:tags r:id="rId10"/>
            </p:custDataLst>
          </p:nvPr>
        </p:nvGrpSpPr>
        <p:grpSpPr>
          <a:xfrm>
            <a:off x="7330780" y="3396795"/>
            <a:ext cx="574251" cy="663087"/>
            <a:chOff x="8646276" y="2301441"/>
            <a:chExt cx="574251" cy="663087"/>
          </a:xfrm>
        </p:grpSpPr>
        <p:sp>
          <p:nvSpPr>
            <p:cNvPr id="41" name="Shape36">
              <a:extLst>
                <a:ext uri="{FF2B5EF4-FFF2-40B4-BE49-F238E27FC236}">
                  <a16:creationId xmlns:a16="http://schemas.microsoft.com/office/drawing/2014/main" id="{C86E4FF7-0CBC-994D-A106-2C34374214F4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8646276" y="2301441"/>
              <a:ext cx="574251" cy="6630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rgbClr val="000000"/>
            </a:solidFill>
            <a:ln w="12700">
              <a:miter lim="400000"/>
            </a:ln>
          </p:spPr>
          <p:txBody>
            <a:bodyPr lIns="25400" tIns="25400" rIns="25400" bIns="2540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12750" rtl="0" eaLnBrk="1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sz="3200">
                  <a:solidFill>
                    <a:srgbClr val="FFFFFF"/>
                  </a:solidFill>
                  <a:latin typeface="Comfortaa"/>
                  <a:ea typeface="Comfortaa"/>
                  <a:cs typeface="Comfortaa"/>
                  <a:sym typeface="Comfortaa"/>
                </a:defRPr>
              </a:pPr>
              <a:endParaRPr kumimoji="0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mfortaa"/>
                <a:ea typeface="Comfortaa"/>
                <a:cs typeface="Comfortaa"/>
                <a:sym typeface="Comfortaa"/>
              </a:endParaRPr>
            </a:p>
          </p:txBody>
        </p:sp>
        <p:pic>
          <p:nvPicPr>
            <p:cNvPr id="42" name="Shape37"/>
            <p:cNvPicPr/>
            <p:nvPr>
              <p:custDataLst>
                <p:tags r:id="rId15"/>
              </p:custDataLst>
            </p:nvPr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8753401" y="2452984"/>
              <a:ext cx="360000" cy="360000"/>
            </a:xfrm>
            <a:prstGeom prst="rect">
              <a:avLst/>
            </a:prstGeom>
          </p:spPr>
        </p:pic>
      </p:grpSp>
      <p:sp>
        <p:nvSpPr>
          <p:cNvPr id="28" name="Shape38">
            <a:extLst>
              <a:ext uri="{FF2B5EF4-FFF2-40B4-BE49-F238E27FC236}">
                <a16:creationId xmlns:a16="http://schemas.microsoft.com/office/drawing/2014/main" id="{61CEC83F-0E68-C94A-B698-27D1444B1E73}"/>
              </a:ext>
            </a:extLst>
          </p:cNvPr>
          <p:cNvSpPr>
            <a:spLocks noChangeAspect="1"/>
          </p:cNvSpPr>
          <p:nvPr>
            <p:custDataLst>
              <p:tags r:id="rId11"/>
            </p:custDataLst>
          </p:nvPr>
        </p:nvSpPr>
        <p:spPr>
          <a:xfrm>
            <a:off x="8025922" y="3599718"/>
            <a:ext cx="3803289" cy="8948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9pPr>
          </a:lstStyle>
          <a:p>
            <a:pPr marL="0" marR="0" lvl="0" indent="0" defTabSz="1219169" rtl="0" eaLnBrk="1" fontAlgn="auto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Comfortaa"/>
              </a:rPr>
              <a:t>Зараз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Comfortaa"/>
              </a:rPr>
              <a:t>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Comfortaa"/>
              </a:rPr>
              <a:t>програма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Comfortaa"/>
              </a:rPr>
              <a:t>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Comfortaa"/>
              </a:rPr>
              <a:t>підтримує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Comfortaa"/>
              </a:rPr>
              <a:t>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Comfortaa"/>
              </a:rPr>
              <a:t>два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Comfortaa"/>
              </a:rPr>
              <a:t> 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Comfortaa"/>
              </a:rPr>
              <a:t>типи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Comfortaa"/>
              </a:rPr>
              <a:t>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Comfortaa"/>
              </a:rPr>
              <a:t>розкладу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Comfortaa"/>
              </a:rPr>
              <a:t>, </a:t>
            </a:r>
            <a:r>
              <a:rPr kumimoji="0" lang="uk-UA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Comfortaa"/>
              </a:rPr>
              <a:t>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Comfortaa"/>
              </a:rPr>
              <a:t>щоб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Comfortaa"/>
              </a:rPr>
              <a:t> 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Comfortaa"/>
              </a:rPr>
              <a:t>додати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Comfortaa"/>
              </a:rPr>
              <a:t>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Comfortaa"/>
              </a:rPr>
              <a:t>третій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Comfortaa"/>
              </a:rPr>
              <a:t> (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Comfortaa"/>
              </a:rPr>
              <a:t>розклад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Comfortaa"/>
              </a:rPr>
              <a:t>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Comfortaa"/>
              </a:rPr>
              <a:t>для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Comfortaa"/>
              </a:rPr>
              <a:t> 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Comfortaa"/>
              </a:rPr>
              <a:t>заочників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Comfortaa"/>
              </a:rPr>
              <a:t>) </a:t>
            </a:r>
            <a:r>
              <a:rPr lang="uk-UA" sz="1400" kern="0" dirty="0">
                <a:solidFill>
                  <a:srgbClr val="000000"/>
                </a:solidFill>
                <a:latin typeface="+mn-lt"/>
                <a:sym typeface="Comfortaa"/>
              </a:rPr>
              <a:t>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Comfortaa"/>
              </a:rPr>
              <a:t>достатньо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Comfortaa"/>
              </a:rPr>
              <a:t>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Comfortaa"/>
              </a:rPr>
              <a:t>лише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Comfortaa"/>
              </a:rPr>
              <a:t>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Comfortaa"/>
              </a:rPr>
              <a:t>реалізувати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Comfortaa"/>
              </a:rPr>
              <a:t>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Comfortaa"/>
              </a:rPr>
              <a:t>інтерфейс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Comfortaa"/>
              </a:rPr>
              <a:t>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Comfortaa"/>
              </a:rPr>
              <a:t>парсеру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Comfortaa"/>
              </a:rPr>
              <a:t>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Comfortaa"/>
              </a:rPr>
              <a:t>файлу</a:t>
            </a:r>
            <a:endParaRPr kumimoji="0" lang="ru-RU" sz="10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mfortaa"/>
              <a:ea typeface="+mn-ea"/>
              <a:cs typeface="+mn-cs"/>
              <a:sym typeface="Comfortaa"/>
            </a:endParaRPr>
          </a:p>
        </p:txBody>
      </p:sp>
      <p:sp>
        <p:nvSpPr>
          <p:cNvPr id="6" name="Shape10">
            <a:extLst>
              <a:ext uri="{FF2B5EF4-FFF2-40B4-BE49-F238E27FC236}">
                <a16:creationId xmlns:a16="http://schemas.microsoft.com/office/drawing/2014/main" id="{D43D9679-D888-3C4B-87F3-E91F6A7559B7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464416" y="483756"/>
            <a:ext cx="5370568" cy="131347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12688">
              <a:lnSpc>
                <a:spcPct val="9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3600" b="1" dirty="0">
                <a:solidFill>
                  <a:srgbClr val="FFFFFF"/>
                </a:solidFill>
                <a:latin typeface="+mn-lt"/>
                <a:ea typeface="Comfortaa"/>
                <a:cs typeface="Comfortaa"/>
                <a:sym typeface="Comfortaa"/>
              </a:rPr>
              <a:t>Dependency Injection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D089160-2941-43D2-A1A8-D7C19B600C92}"/>
              </a:ext>
            </a:extLst>
          </p:cNvPr>
          <p:cNvSpPr txBox="1"/>
          <p:nvPr/>
        </p:nvSpPr>
        <p:spPr>
          <a:xfrm>
            <a:off x="438193" y="1921458"/>
            <a:ext cx="537056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dirty="0">
                <a:solidFill>
                  <a:schemeClr val="bg1"/>
                </a:solidFill>
              </a:rPr>
              <a:t>В</a:t>
            </a:r>
            <a:r>
              <a:rPr lang="ru-RU" dirty="0">
                <a:solidFill>
                  <a:schemeClr val="bg1"/>
                </a:solidFill>
              </a:rPr>
              <a:t> структуру </a:t>
            </a:r>
            <a:r>
              <a:rPr lang="ru-RU" dirty="0" err="1">
                <a:solidFill>
                  <a:schemeClr val="bg1"/>
                </a:solidFill>
              </a:rPr>
              <a:t>програми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було</a:t>
            </a:r>
            <a:r>
              <a:rPr lang="ru-RU" dirty="0">
                <a:solidFill>
                  <a:schemeClr val="bg1"/>
                </a:solidFill>
              </a:rPr>
              <a:t> включено </a:t>
            </a:r>
            <a:r>
              <a:rPr lang="ru-RU" dirty="0" err="1">
                <a:solidFill>
                  <a:schemeClr val="bg1"/>
                </a:solidFill>
              </a:rPr>
              <a:t>патерн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Dependency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Injection</a:t>
            </a:r>
            <a:r>
              <a:rPr lang="ru-RU" dirty="0">
                <a:solidFill>
                  <a:schemeClr val="bg1"/>
                </a:solidFill>
              </a:rPr>
              <a:t> (DI), </a:t>
            </a:r>
            <a:r>
              <a:rPr lang="ru-RU" dirty="0" err="1">
                <a:solidFill>
                  <a:schemeClr val="bg1"/>
                </a:solidFill>
              </a:rPr>
              <a:t>який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має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декілька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переваг</a:t>
            </a:r>
            <a:r>
              <a:rPr lang="ru-RU" dirty="0">
                <a:solidFill>
                  <a:schemeClr val="bg1"/>
                </a:solidFill>
              </a:rPr>
              <a:t>:</a:t>
            </a:r>
          </a:p>
        </p:txBody>
      </p:sp>
      <p:pic>
        <p:nvPicPr>
          <p:cNvPr id="3074" name="Picture 2" descr="Checked ">
            <a:extLst>
              <a:ext uri="{FF2B5EF4-FFF2-40B4-BE49-F238E27FC236}">
                <a16:creationId xmlns:a16="http://schemas.microsoft.com/office/drawing/2014/main" id="{A15556F9-6AF7-4DBB-A422-6824196C15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488" y="3548338"/>
            <a:ext cx="382375" cy="382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Checked ">
            <a:extLst>
              <a:ext uri="{FF2B5EF4-FFF2-40B4-BE49-F238E27FC236}">
                <a16:creationId xmlns:a16="http://schemas.microsoft.com/office/drawing/2014/main" id="{EE2573C0-3AE3-4872-9AA5-378B894000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488" y="4641169"/>
            <a:ext cx="382375" cy="382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2" descr="Checked ">
            <a:extLst>
              <a:ext uri="{FF2B5EF4-FFF2-40B4-BE49-F238E27FC236}">
                <a16:creationId xmlns:a16="http://schemas.microsoft.com/office/drawing/2014/main" id="{F93E387A-8461-49E6-A97C-EAB080AE3E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488" y="5732660"/>
            <a:ext cx="382375" cy="382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Shape9">
            <a:extLst>
              <a:ext uri="{FF2B5EF4-FFF2-40B4-BE49-F238E27FC236}">
                <a16:creationId xmlns:a16="http://schemas.microsoft.com/office/drawing/2014/main" id="{FE138639-580A-4FFB-AB01-C49C90B0D580}"/>
              </a:ext>
            </a:extLst>
          </p:cNvPr>
          <p:cNvSpPr>
            <a:spLocks noChangeAspect="1"/>
          </p:cNvSpPr>
          <p:nvPr>
            <p:custDataLst>
              <p:tags r:id="rId13"/>
            </p:custDataLst>
          </p:nvPr>
        </p:nvSpPr>
        <p:spPr>
          <a:xfrm>
            <a:off x="9883939" y="-738918"/>
            <a:ext cx="2799382" cy="30531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noFill/>
          <a:ln w="63500" cap="rnd">
            <a:solidFill>
              <a:schemeClr val="bg1"/>
            </a:solidFill>
            <a:prstDash val="sysDot"/>
            <a:round/>
          </a:ln>
          <a:extLst>
            <a:ext uri="{C572A759-6A51-4108-AA02-DFA0A04FC94B}">
              <ma14:wrappingTextBoxFlag xmlns:w="http://schemas.openxmlformats.org/wordprocessingml/2006/main" xmlns:wp="http://schemas.openxmlformats.org/drawingml/2006/wordprocessingDrawing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5400" tIns="25400" rIns="25400" bIns="25400" anchor="ctr"/>
          <a:lstStyle>
            <a:defPPr>
              <a:defRPr lang="en-US"/>
            </a:defPPr>
            <a:lvl1pPr marL="0" algn="l" defTabSz="825500" rtl="0" eaLnBrk="1" latinLnBrk="0" hangingPunct="1">
              <a:defRPr sz="4500" kern="1200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sz="225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B0A1A99-3D95-45DF-A0EB-3893B960A527}"/>
              </a:ext>
            </a:extLst>
          </p:cNvPr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5266" y="62650"/>
            <a:ext cx="1724353" cy="1724353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Shape34"/>
          <p:cNvGrpSpPr/>
          <p:nvPr>
            <p:custDataLst>
              <p:tags r:id="rId1"/>
            </p:custDataLst>
          </p:nvPr>
        </p:nvGrpSpPr>
        <p:grpSpPr>
          <a:xfrm>
            <a:off x="0" y="446"/>
            <a:ext cx="12192002" cy="6887720"/>
            <a:chOff x="-635000" y="-634554"/>
            <a:chExt cx="12192002" cy="6887720"/>
          </a:xfrm>
        </p:grpSpPr>
        <p:sp>
          <p:nvSpPr>
            <p:cNvPr id="23" name="Shape29">
              <a:extLst>
                <a:ext uri="{FF2B5EF4-FFF2-40B4-BE49-F238E27FC236}">
                  <a16:creationId xmlns:a16="http://schemas.microsoft.com/office/drawing/2014/main" id="{BFBD702A-7CB4-6DBC-604E-12A4CFF8354D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-635000" y="5680456"/>
              <a:ext cx="12192000" cy="54254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ru-RU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omfortaa"/>
                <a:ea typeface="Comfortaa"/>
                <a:cs typeface="Comfortaa"/>
                <a:sym typeface="Comfortaa"/>
              </a:endParaRPr>
            </a:p>
          </p:txBody>
        </p:sp>
        <p:sp>
          <p:nvSpPr>
            <p:cNvPr id="24" name="Shape31">
              <a:extLst>
                <a:ext uri="{FF2B5EF4-FFF2-40B4-BE49-F238E27FC236}">
                  <a16:creationId xmlns:a16="http://schemas.microsoft.com/office/drawing/2014/main" id="{FD906F14-F55B-894B-CA10-478AB1927C56}"/>
                </a:ext>
              </a:extLst>
            </p:cNvPr>
            <p:cNvSpPr>
              <a:spLocks noChangeAspect="1"/>
            </p:cNvSpPr>
            <p:nvPr>
              <p:custDataLst>
                <p:tags r:id="rId12"/>
              </p:custDataLst>
            </p:nvPr>
          </p:nvSpPr>
          <p:spPr>
            <a:xfrm>
              <a:off x="9867406" y="-634554"/>
              <a:ext cx="1689594" cy="1675341"/>
            </a:xfrm>
            <a:custGeom>
              <a:avLst/>
              <a:gdLst>
                <a:gd name="connsiteX0" fmla="*/ 0 w 1689814"/>
                <a:gd name="connsiteY0" fmla="*/ 0 h 1675559"/>
                <a:gd name="connsiteX1" fmla="*/ 1689814 w 1689814"/>
                <a:gd name="connsiteY1" fmla="*/ 0 h 1675559"/>
                <a:gd name="connsiteX2" fmla="*/ 1689814 w 1689814"/>
                <a:gd name="connsiteY2" fmla="*/ 1480903 h 1675559"/>
                <a:gd name="connsiteX3" fmla="*/ 1332858 w 1689814"/>
                <a:gd name="connsiteY3" fmla="*/ 1675559 h 1675559"/>
                <a:gd name="connsiteX4" fmla="*/ 0 w 1689814"/>
                <a:gd name="connsiteY4" fmla="*/ 948724 h 1675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89814" h="1675559">
                  <a:moveTo>
                    <a:pt x="0" y="0"/>
                  </a:moveTo>
                  <a:lnTo>
                    <a:pt x="1689814" y="0"/>
                  </a:lnTo>
                  <a:lnTo>
                    <a:pt x="1689814" y="1480903"/>
                  </a:lnTo>
                  <a:lnTo>
                    <a:pt x="1332858" y="1675559"/>
                  </a:lnTo>
                  <a:lnTo>
                    <a:pt x="0" y="948724"/>
                  </a:lnTo>
                  <a:close/>
                </a:path>
              </a:pathLst>
            </a:custGeom>
            <a:solidFill>
              <a:srgbClr val="3BA4DD"/>
            </a:solidFill>
            <a:ln w="88900">
              <a:noFill/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wp="http://schemas.openxmlformats.org/drawingml/2006/wordprocessingDrawing" xmlns:w="http://schemas.openxmlformats.org/wordprocessingml/2006/main" val="1"/>
              </a:ext>
            </a:extLst>
          </p:spPr>
          <p:txBody>
            <a:bodyPr wrap="square" lIns="25397" tIns="25397" rIns="25397" bIns="25397" anchor="ctr">
              <a:noAutofit/>
            </a:bodyPr>
            <a:lstStyle>
              <a:defPPr>
                <a:defRPr lang="en-US"/>
              </a:defPPr>
              <a:lvl1pPr marL="0" algn="l" defTabSz="825500" rtl="0" eaLnBrk="1" latinLnBrk="0" hangingPunct="1">
                <a:defRPr sz="4500" kern="1200">
                  <a:solidFill>
                    <a:srgbClr val="000000"/>
                  </a:solidFill>
                  <a:latin typeface="Comfortaa"/>
                  <a:ea typeface="Comfortaa"/>
                  <a:cs typeface="Comfortaa"/>
                  <a:sym typeface="Comfortaa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825417"/>
              <a:endParaRPr sz="2250"/>
            </a:p>
          </p:txBody>
        </p:sp>
        <p:sp>
          <p:nvSpPr>
            <p:cNvPr id="25" name="Shape33">
              <a:extLst>
                <a:ext uri="{FF2B5EF4-FFF2-40B4-BE49-F238E27FC236}">
                  <a16:creationId xmlns:a16="http://schemas.microsoft.com/office/drawing/2014/main" id="{172DCEAF-3137-C33B-56C8-3C42A641837B}"/>
                </a:ext>
              </a:extLst>
            </p:cNvPr>
            <p:cNvSpPr>
              <a:spLocks noChangeAspect="1"/>
            </p:cNvSpPr>
            <p:nvPr>
              <p:custDataLst>
                <p:tags r:id="rId13"/>
              </p:custDataLst>
            </p:nvPr>
          </p:nvSpPr>
          <p:spPr>
            <a:xfrm>
              <a:off x="6921358" y="2794000"/>
              <a:ext cx="4635643" cy="3459166"/>
            </a:xfrm>
            <a:custGeom>
              <a:avLst/>
              <a:gdLst>
                <a:gd name="connsiteX0" fmla="*/ 2458327 w 4636247"/>
                <a:gd name="connsiteY0" fmla="*/ 0 h 3459616"/>
                <a:gd name="connsiteX1" fmla="*/ 4636247 w 4636247"/>
                <a:gd name="connsiteY1" fmla="*/ 1187665 h 3459616"/>
                <a:gd name="connsiteX2" fmla="*/ 4636247 w 4636247"/>
                <a:gd name="connsiteY2" fmla="*/ 3459616 h 3459616"/>
                <a:gd name="connsiteX3" fmla="*/ 0 w 4636247"/>
                <a:gd name="connsiteY3" fmla="*/ 3459616 h 3459616"/>
                <a:gd name="connsiteX4" fmla="*/ 0 w 4636247"/>
                <a:gd name="connsiteY4" fmla="*/ 1340576 h 3459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36247" h="3459616">
                  <a:moveTo>
                    <a:pt x="2458327" y="0"/>
                  </a:moveTo>
                  <a:lnTo>
                    <a:pt x="4636247" y="1187665"/>
                  </a:lnTo>
                  <a:lnTo>
                    <a:pt x="4636247" y="3459616"/>
                  </a:lnTo>
                  <a:lnTo>
                    <a:pt x="0" y="3459616"/>
                  </a:lnTo>
                  <a:lnTo>
                    <a:pt x="0" y="1340576"/>
                  </a:lnTo>
                  <a:close/>
                </a:path>
              </a:pathLst>
            </a:custGeom>
            <a:solidFill>
              <a:srgbClr val="3BA4DD"/>
            </a:solidFill>
            <a:ln w="88900">
              <a:noFill/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wp="http://schemas.openxmlformats.org/drawingml/2006/wordprocessingDrawing" xmlns:w="http://schemas.openxmlformats.org/wordprocessingml/2006/main" val="1"/>
              </a:ext>
            </a:extLst>
          </p:spPr>
          <p:txBody>
            <a:bodyPr wrap="square" lIns="25397" tIns="25397" rIns="25397" bIns="25397" anchor="ctr">
              <a:noAutofit/>
            </a:bodyPr>
            <a:lstStyle>
              <a:defPPr>
                <a:defRPr lang="en-US"/>
              </a:defPPr>
              <a:lvl1pPr marL="0" algn="l" defTabSz="825500" rtl="0" eaLnBrk="1" latinLnBrk="0" hangingPunct="1">
                <a:defRPr sz="4500" kern="1200">
                  <a:solidFill>
                    <a:srgbClr val="000000"/>
                  </a:solidFill>
                  <a:latin typeface="Comfortaa"/>
                  <a:ea typeface="Comfortaa"/>
                  <a:cs typeface="Comfortaa"/>
                  <a:sym typeface="Comfortaa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825417"/>
              <a:endParaRPr sz="2250"/>
            </a:p>
          </p:txBody>
        </p:sp>
      </p:grpSp>
      <p:grpSp>
        <p:nvGrpSpPr>
          <p:cNvPr id="18" name="Shape17">
            <a:extLst>
              <a:ext uri="{FF2B5EF4-FFF2-40B4-BE49-F238E27FC236}">
                <a16:creationId xmlns:a16="http://schemas.microsoft.com/office/drawing/2014/main" id="{4570E42C-F2AE-B94F-B632-B30E96876C89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674911" y="4783296"/>
            <a:ext cx="670064" cy="730800"/>
            <a:chOff x="2711356" y="3823425"/>
            <a:chExt cx="670064" cy="730800"/>
          </a:xfrm>
        </p:grpSpPr>
        <p:sp>
          <p:nvSpPr>
            <p:cNvPr id="28" name="Shape18">
              <a:extLst>
                <a:ext uri="{FF2B5EF4-FFF2-40B4-BE49-F238E27FC236}">
                  <a16:creationId xmlns:a16="http://schemas.microsoft.com/office/drawing/2014/main" id="{A546D3B2-C8A7-7744-8E84-8994C4B08697}"/>
                </a:ext>
              </a:extLst>
            </p:cNvPr>
            <p:cNvSpPr>
              <a:spLocks noChangeAspect="1"/>
            </p:cNvSpPr>
            <p:nvPr>
              <p:custDataLst>
                <p:tags r:id="rId9"/>
              </p:custDataLst>
            </p:nvPr>
          </p:nvSpPr>
          <p:spPr>
            <a:xfrm>
              <a:off x="2711356" y="3823425"/>
              <a:ext cx="670064" cy="7308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rgbClr val="000000"/>
            </a:solidFill>
            <a:ln w="88900">
              <a:noFill/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wp="http://schemas.openxmlformats.org/drawingml/2006/wordprocessingDrawing" xmlns:w="http://schemas.openxmlformats.org/wordprocessingml/2006/main" val="1"/>
              </a:ext>
            </a:extLst>
          </p:spPr>
          <p:txBody>
            <a:bodyPr lIns="25400" tIns="25400" rIns="25400" bIns="25400" anchor="ctr"/>
            <a:lstStyle>
              <a:defPPr>
                <a:defRPr lang="en-US"/>
              </a:defPPr>
              <a:lvl1pPr marL="0" algn="l" defTabSz="825500" rtl="0" eaLnBrk="1" latinLnBrk="0" hangingPunct="1">
                <a:defRPr sz="4500" kern="1200">
                  <a:solidFill>
                    <a:srgbClr val="000000"/>
                  </a:solidFill>
                  <a:latin typeface="Comfortaa"/>
                  <a:ea typeface="Comfortaa"/>
                  <a:cs typeface="Comfortaa"/>
                  <a:sym typeface="Comfortaa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2250"/>
            </a:p>
          </p:txBody>
        </p:sp>
        <p:pic>
          <p:nvPicPr>
            <p:cNvPr id="29" name="Shape19"/>
            <p:cNvPicPr/>
            <p:nvPr>
              <p:custDataLst>
                <p:tags r:id="rId10"/>
              </p:custDataLst>
            </p:nvPr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2848388" y="3990825"/>
              <a:ext cx="396000" cy="396000"/>
            </a:xfrm>
            <a:prstGeom prst="rect">
              <a:avLst/>
            </a:prstGeom>
          </p:spPr>
        </p:pic>
      </p:grpSp>
      <p:sp>
        <p:nvSpPr>
          <p:cNvPr id="19" name="Shape20">
            <a:extLst>
              <a:ext uri="{FF2B5EF4-FFF2-40B4-BE49-F238E27FC236}">
                <a16:creationId xmlns:a16="http://schemas.microsoft.com/office/drawing/2014/main" id="{70BA3B72-1F51-FE49-99FC-8EE259687CF2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1531856" y="4783296"/>
            <a:ext cx="2005851" cy="1309359"/>
          </a:xfrm>
          <a:prstGeom prst="rect">
            <a:avLst/>
          </a:prstGeom>
          <a:noFill/>
          <a:ln w="12700">
            <a:noFill/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wp="http://schemas.openxmlformats.org/drawingml/2006/wordprocessingDrawing" xmlns:w="http://schemas.openxmlformats.org/wordprocessingml/2006/main" val="1"/>
            </a:ext>
          </a:extLst>
        </p:spPr>
        <p:txBody>
          <a:bodyPr wrap="square" lIns="0" tIns="0" rIns="0" bIns="0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6350" defTabSz="4572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25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pPr>
            <a:r>
              <a:rPr lang="en-US" sz="1400">
                <a:solidFill>
                  <a:srgbClr val="000000"/>
                </a:solidFill>
                <a:latin typeface="+mn-lt"/>
                <a:sym typeface="Comfortaa"/>
              </a:rPr>
              <a:t>Репозиторій 
програми 
знаходиться 
на сторінці gitgub</a:t>
            </a:r>
            <a:endParaRPr sz="1200"/>
          </a:p>
        </p:txBody>
      </p:sp>
      <p:grpSp>
        <p:nvGrpSpPr>
          <p:cNvPr id="20" name="Shape24">
            <a:extLst>
              <a:ext uri="{FF2B5EF4-FFF2-40B4-BE49-F238E27FC236}">
                <a16:creationId xmlns:a16="http://schemas.microsoft.com/office/drawing/2014/main" id="{4570E42C-F2AE-B94F-B632-B30E96876C89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674911" y="3165652"/>
            <a:ext cx="670064" cy="730800"/>
            <a:chOff x="2711356" y="3823425"/>
            <a:chExt cx="670064" cy="730800"/>
          </a:xfrm>
        </p:grpSpPr>
        <p:sp>
          <p:nvSpPr>
            <p:cNvPr id="30" name="Shape25">
              <a:extLst>
                <a:ext uri="{FF2B5EF4-FFF2-40B4-BE49-F238E27FC236}">
                  <a16:creationId xmlns:a16="http://schemas.microsoft.com/office/drawing/2014/main" id="{A546D3B2-C8A7-7744-8E84-8994C4B08697}"/>
                </a:ext>
              </a:extLst>
            </p:cNvPr>
            <p:cNvSpPr>
              <a:spLocks noChangeAspect="1"/>
            </p:cNvSpPr>
            <p:nvPr>
              <p:custDataLst>
                <p:tags r:id="rId7"/>
              </p:custDataLst>
            </p:nvPr>
          </p:nvSpPr>
          <p:spPr>
            <a:xfrm>
              <a:off x="2711356" y="3823425"/>
              <a:ext cx="670064" cy="7308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rgbClr val="000000"/>
            </a:solidFill>
            <a:ln w="88900">
              <a:noFill/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wp="http://schemas.openxmlformats.org/drawingml/2006/wordprocessingDrawing" xmlns:w="http://schemas.openxmlformats.org/wordprocessingml/2006/main" val="1"/>
              </a:ext>
            </a:extLst>
          </p:spPr>
          <p:txBody>
            <a:bodyPr lIns="25400" tIns="25400" rIns="25400" bIns="25400" anchor="ctr"/>
            <a:lstStyle>
              <a:defPPr>
                <a:defRPr lang="en-US"/>
              </a:defPPr>
              <a:lvl1pPr marL="0" algn="l" defTabSz="825500" rtl="0" eaLnBrk="1" latinLnBrk="0" hangingPunct="1">
                <a:defRPr sz="4500" kern="1200">
                  <a:solidFill>
                    <a:srgbClr val="000000"/>
                  </a:solidFill>
                  <a:latin typeface="Comfortaa"/>
                  <a:ea typeface="Comfortaa"/>
                  <a:cs typeface="Comfortaa"/>
                  <a:sym typeface="Comfortaa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2250"/>
            </a:p>
          </p:txBody>
        </p:sp>
        <p:pic>
          <p:nvPicPr>
            <p:cNvPr id="31" name="Shape26"/>
            <p:cNvPicPr/>
            <p:nvPr>
              <p:custDataLst>
                <p:tags r:id="rId8"/>
              </p:custDataLst>
            </p:nvPr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2848388" y="3990825"/>
              <a:ext cx="396000" cy="396000"/>
            </a:xfrm>
            <a:prstGeom prst="rect">
              <a:avLst/>
            </a:prstGeom>
          </p:spPr>
        </p:pic>
      </p:grpSp>
      <p:sp>
        <p:nvSpPr>
          <p:cNvPr id="21" name="Shape27">
            <a:extLst>
              <a:ext uri="{FF2B5EF4-FFF2-40B4-BE49-F238E27FC236}">
                <a16:creationId xmlns:a16="http://schemas.microsoft.com/office/drawing/2014/main" id="{70BA3B72-1F51-FE49-99FC-8EE259687CF2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1531856" y="3165652"/>
            <a:ext cx="2005851" cy="1309359"/>
          </a:xfrm>
          <a:prstGeom prst="rect">
            <a:avLst/>
          </a:prstGeom>
          <a:noFill/>
          <a:ln w="12700">
            <a:noFill/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wp="http://schemas.openxmlformats.org/drawingml/2006/wordprocessingDrawing" xmlns:w="http://schemas.openxmlformats.org/wordprocessingml/2006/main" val="1"/>
            </a:ext>
          </a:extLst>
        </p:spPr>
        <p:txBody>
          <a:bodyPr wrap="square" lIns="0" tIns="0" rIns="0" bIns="0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6350" defTabSz="4572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25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pPr>
            <a:r>
              <a:rPr lang="en-US" sz="1400" dirty="0" err="1">
                <a:solidFill>
                  <a:srgbClr val="000000"/>
                </a:solidFill>
                <a:latin typeface="+mn-lt"/>
                <a:sym typeface="Comfortaa"/>
              </a:rPr>
              <a:t>Переглянути</a:t>
            </a:r>
            <a:r>
              <a:rPr lang="en-US" sz="1400" dirty="0">
                <a:solidFill>
                  <a:srgbClr val="000000"/>
                </a:solidFill>
                <a:latin typeface="+mn-lt"/>
                <a:sym typeface="Comfortaa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+mn-lt"/>
                <a:sym typeface="Comfortaa"/>
              </a:rPr>
              <a:t>код</a:t>
            </a:r>
            <a:r>
              <a:rPr lang="en-US" sz="1400" dirty="0">
                <a:solidFill>
                  <a:srgbClr val="000000"/>
                </a:solidFill>
                <a:latin typeface="+mn-lt"/>
                <a:sym typeface="Comfortaa"/>
              </a:rPr>
              <a:t> 
</a:t>
            </a:r>
            <a:r>
              <a:rPr lang="en-US" sz="1400" dirty="0" err="1">
                <a:solidFill>
                  <a:srgbClr val="000000"/>
                </a:solidFill>
                <a:latin typeface="+mn-lt"/>
                <a:sym typeface="Comfortaa"/>
              </a:rPr>
              <a:t>та</a:t>
            </a:r>
            <a:r>
              <a:rPr lang="en-US" sz="1400" dirty="0">
                <a:solidFill>
                  <a:srgbClr val="000000"/>
                </a:solidFill>
                <a:latin typeface="+mn-lt"/>
                <a:sym typeface="Comfortaa"/>
              </a:rPr>
              <a:t> </a:t>
            </a:r>
            <a:r>
              <a:rPr lang="en-US" sz="1400" dirty="0" err="1">
                <a:solidFill>
                  <a:srgbClr val="000000"/>
                </a:solidFill>
                <a:latin typeface="+mn-lt"/>
                <a:sym typeface="Comfortaa"/>
              </a:rPr>
              <a:t>завантажити</a:t>
            </a:r>
            <a:r>
              <a:rPr lang="en-US" sz="1400" dirty="0">
                <a:solidFill>
                  <a:srgbClr val="000000"/>
                </a:solidFill>
                <a:latin typeface="+mn-lt"/>
                <a:sym typeface="Comfortaa"/>
              </a:rPr>
              <a:t> 
</a:t>
            </a:r>
            <a:r>
              <a:rPr lang="en-US" sz="1400" dirty="0" err="1">
                <a:solidFill>
                  <a:srgbClr val="000000"/>
                </a:solidFill>
                <a:latin typeface="+mn-lt"/>
                <a:sym typeface="Comfortaa"/>
              </a:rPr>
              <a:t>додаток</a:t>
            </a:r>
            <a:r>
              <a:rPr lang="en-US" sz="1400" dirty="0">
                <a:solidFill>
                  <a:srgbClr val="000000"/>
                </a:solidFill>
                <a:latin typeface="+mn-lt"/>
                <a:sym typeface="Comfortaa"/>
              </a:rPr>
              <a:t> 
</a:t>
            </a:r>
            <a:r>
              <a:rPr lang="en-US" sz="1400" dirty="0" err="1">
                <a:solidFill>
                  <a:srgbClr val="000000"/>
                </a:solidFill>
                <a:latin typeface="+mn-lt"/>
                <a:sym typeface="Comfortaa"/>
              </a:rPr>
              <a:t>можу</a:t>
            </a:r>
            <a:r>
              <a:rPr lang="en-US" sz="1400" dirty="0">
                <a:solidFill>
                  <a:srgbClr val="000000"/>
                </a:solidFill>
                <a:latin typeface="+mn-lt"/>
                <a:sym typeface="Comfortaa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+mn-lt"/>
                <a:sym typeface="Comfortaa"/>
              </a:rPr>
              <a:t>будь-хто</a:t>
            </a:r>
            <a:endParaRPr sz="1200" dirty="0"/>
          </a:p>
        </p:txBody>
      </p:sp>
      <p:sp>
        <p:nvSpPr>
          <p:cNvPr id="5" name="Shape6">
            <a:extLst>
              <a:ext uri="{FF2B5EF4-FFF2-40B4-BE49-F238E27FC236}">
                <a16:creationId xmlns:a16="http://schemas.microsoft.com/office/drawing/2014/main" id="{435452B9-7028-9F4E-B41C-3DBEB105903E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674911" y="677462"/>
            <a:ext cx="7089222" cy="1091020"/>
          </a:xfrm>
          <a:prstGeom prst="rect">
            <a:avLst/>
          </a:prstGeom>
          <a:noFill/>
          <a:ln w="12700">
            <a:noFill/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wp="http://schemas.openxmlformats.org/drawingml/2006/wordprocessingDrawing" xmlns:w="http://schemas.openxmlformats.org/wordprocessingml/2006/main" val="1"/>
            </a:ext>
          </a:extLst>
        </p:spPr>
        <p:txBody>
          <a:bodyPr lIns="0" tIns="0" rIns="0" bIns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12300" b="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pPr>
            <a:r>
              <a:rPr lang="en-US" sz="3600" b="1" dirty="0" err="1">
                <a:solidFill>
                  <a:srgbClr val="000000"/>
                </a:solidFill>
                <a:latin typeface="+mn-lt"/>
              </a:rPr>
              <a:t>Системи</a:t>
            </a:r>
            <a:r>
              <a:rPr lang="en-US" sz="3600" b="1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3600" b="1" dirty="0" err="1">
                <a:solidFill>
                  <a:srgbClr val="000000"/>
                </a:solidFill>
                <a:latin typeface="+mn-lt"/>
              </a:rPr>
              <a:t>контролю</a:t>
            </a:r>
            <a:r>
              <a:rPr lang="en-US" sz="3600" b="1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3600" b="1" dirty="0" err="1">
                <a:solidFill>
                  <a:srgbClr val="000000"/>
                </a:solidFill>
                <a:latin typeface="+mn-lt"/>
              </a:rPr>
              <a:t>версій</a:t>
            </a:r>
            <a:endParaRPr lang="en-US" sz="3600" b="1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533C60C-3B51-4FD6-8935-E223863EACD5}"/>
              </a:ext>
            </a:extLst>
          </p:cNvPr>
          <p:cNvSpPr txBox="1"/>
          <p:nvPr/>
        </p:nvSpPr>
        <p:spPr>
          <a:xfrm>
            <a:off x="552178" y="1697754"/>
            <a:ext cx="69061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6350" defTabSz="4572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25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pPr>
            <a:r>
              <a:rPr lang="ru-RU" sz="1800" dirty="0">
                <a:solidFill>
                  <a:srgbClr val="000000"/>
                </a:solidFill>
                <a:latin typeface="+mn-lt"/>
                <a:sym typeface="Comfortaa"/>
              </a:rPr>
              <a:t>В </a:t>
            </a:r>
            <a:r>
              <a:rPr lang="ru-RU" sz="1800" dirty="0" err="1">
                <a:solidFill>
                  <a:srgbClr val="000000"/>
                </a:solidFill>
                <a:latin typeface="+mn-lt"/>
                <a:sym typeface="Comfortaa"/>
              </a:rPr>
              <a:t>розробці</a:t>
            </a:r>
            <a:r>
              <a:rPr lang="ru-RU" sz="1800" dirty="0">
                <a:solidFill>
                  <a:srgbClr val="000000"/>
                </a:solidFill>
                <a:latin typeface="+mn-lt"/>
                <a:sym typeface="Comfortaa"/>
              </a:rPr>
              <a:t> </a:t>
            </a:r>
            <a:r>
              <a:rPr lang="ru-RU" sz="1800" dirty="0" err="1">
                <a:solidFill>
                  <a:srgbClr val="000000"/>
                </a:solidFill>
                <a:latin typeface="+mn-lt"/>
                <a:sym typeface="Comfortaa"/>
              </a:rPr>
              <a:t>програми</a:t>
            </a:r>
            <a:r>
              <a:rPr lang="ru-RU" sz="1800" dirty="0">
                <a:solidFill>
                  <a:srgbClr val="000000"/>
                </a:solidFill>
                <a:latin typeface="+mn-lt"/>
                <a:sym typeface="Comfortaa"/>
              </a:rPr>
              <a:t> </a:t>
            </a:r>
            <a:r>
              <a:rPr lang="ru-RU" sz="1800" dirty="0" err="1">
                <a:solidFill>
                  <a:srgbClr val="000000"/>
                </a:solidFill>
                <a:latin typeface="+mn-lt"/>
                <a:sym typeface="Comfortaa"/>
              </a:rPr>
              <a:t>використовувався</a:t>
            </a:r>
            <a:r>
              <a:rPr lang="ru-RU" sz="1800" dirty="0">
                <a:solidFill>
                  <a:srgbClr val="000000"/>
                </a:solidFill>
                <a:latin typeface="+mn-lt"/>
                <a:sym typeface="Comfortaa"/>
              </a:rPr>
              <a:t> </a:t>
            </a:r>
            <a:r>
              <a:rPr lang="ru-RU" sz="1800" dirty="0" err="1">
                <a:solidFill>
                  <a:srgbClr val="000000"/>
                </a:solidFill>
                <a:latin typeface="+mn-lt"/>
                <a:sym typeface="Comfortaa"/>
              </a:rPr>
              <a:t>gitта</a:t>
            </a:r>
            <a:r>
              <a:rPr lang="ru-RU" sz="1800" dirty="0">
                <a:solidFill>
                  <a:srgbClr val="000000"/>
                </a:solidFill>
                <a:latin typeface="+mn-lt"/>
                <a:sym typeface="Comfortaa"/>
              </a:rPr>
              <a:t> </a:t>
            </a:r>
            <a:r>
              <a:rPr lang="ru-RU" sz="1800" dirty="0" err="1">
                <a:solidFill>
                  <a:srgbClr val="000000"/>
                </a:solidFill>
                <a:latin typeface="+mn-lt"/>
                <a:sym typeface="Comfortaa"/>
              </a:rPr>
              <a:t>github</a:t>
            </a:r>
            <a:endParaRPr lang="ru-RU" sz="16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E74D077-43F1-4C47-A9A2-8AF15A7859AB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5272" y="2572734"/>
            <a:ext cx="5871421" cy="337210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Shape39"/>
          <p:cNvGrpSpPr/>
          <p:nvPr>
            <p:custDataLst>
              <p:tags r:id="rId1"/>
            </p:custDataLst>
          </p:nvPr>
        </p:nvGrpSpPr>
        <p:grpSpPr>
          <a:xfrm>
            <a:off x="0" y="0"/>
            <a:ext cx="12193588" cy="6858000"/>
            <a:chOff x="-635000" y="-635000"/>
            <a:chExt cx="12193588" cy="6858000"/>
          </a:xfrm>
        </p:grpSpPr>
        <p:pic>
          <p:nvPicPr>
            <p:cNvPr id="27" name="Shape38"/>
            <p:cNvPicPr/>
            <p:nvPr>
              <p:custDataLst>
                <p:tags r:id="rId19"/>
              </p:custDataLst>
            </p:nvPr>
          </p:nvPicPr>
          <p:blipFill>
            <a:blip r:embed="rId21">
              <a:lum bright="-50000"/>
            </a:blip>
            <a:stretch>
              <a:fillRect/>
            </a:stretch>
          </p:blipFill>
          <p:spPr>
            <a:xfrm>
              <a:off x="-635000" y="-635000"/>
              <a:ext cx="12193588" cy="6858000"/>
            </a:xfrm>
            <a:prstGeom prst="rect">
              <a:avLst/>
            </a:prstGeom>
          </p:spPr>
        </p:pic>
      </p:grpSp>
      <p:sp>
        <p:nvSpPr>
          <p:cNvPr id="18" name="Shape9">
            <a:extLst>
              <a:ext uri="{FF2B5EF4-FFF2-40B4-BE49-F238E27FC236}">
                <a16:creationId xmlns:a16="http://schemas.microsoft.com/office/drawing/2014/main" id="{DECCF696-89CE-9A5F-5B0A-AFC37E49438F}"/>
              </a:ext>
            </a:extLst>
          </p:cNvPr>
          <p:cNvSpPr>
            <a:spLocks noChangeAspect="1"/>
          </p:cNvSpPr>
          <p:nvPr>
            <p:custDataLst>
              <p:tags r:id="rId2"/>
            </p:custDataLst>
          </p:nvPr>
        </p:nvSpPr>
        <p:spPr>
          <a:xfrm>
            <a:off x="9795218" y="530839"/>
            <a:ext cx="2045415" cy="12594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FFFFFF"/>
                </a:solidFill>
                <a:latin typeface="+mn-lt"/>
              </a:rPr>
              <a:t>Також у github 
будь-які 
користувачі 
можуть:</a:t>
            </a:r>
            <a:endParaRPr lang="ru-RU" sz="800"/>
          </a:p>
        </p:txBody>
      </p:sp>
      <p:grpSp>
        <p:nvGrpSpPr>
          <p:cNvPr id="19" name="Shape13">
            <a:extLst>
              <a:ext uri="{FF2B5EF4-FFF2-40B4-BE49-F238E27FC236}">
                <a16:creationId xmlns:a16="http://schemas.microsoft.com/office/drawing/2014/main" id="{6297898C-FCDD-50AC-DA74-959CC692B87C}"/>
              </a:ext>
            </a:extLst>
          </p:cNvPr>
          <p:cNvGrpSpPr/>
          <p:nvPr>
            <p:custDataLst>
              <p:tags r:id="rId3"/>
            </p:custDataLst>
          </p:nvPr>
        </p:nvGrpSpPr>
        <p:grpSpPr>
          <a:xfrm>
            <a:off x="9131200" y="503760"/>
            <a:ext cx="512205" cy="594157"/>
            <a:chOff x="7274067" y="2922521"/>
            <a:chExt cx="512205" cy="594157"/>
          </a:xfrm>
        </p:grpSpPr>
        <p:sp>
          <p:nvSpPr>
            <p:cNvPr id="28" name="Shape14">
              <a:extLst>
                <a:ext uri="{FF2B5EF4-FFF2-40B4-BE49-F238E27FC236}">
                  <a16:creationId xmlns:a16="http://schemas.microsoft.com/office/drawing/2014/main" id="{D40731CC-05D0-8354-4DD6-294006E74570}"/>
                </a:ext>
              </a:extLst>
            </p:cNvPr>
            <p:cNvSpPr/>
            <p:nvPr>
              <p:custDataLst>
                <p:tags r:id="rId17"/>
              </p:custDataLst>
            </p:nvPr>
          </p:nvSpPr>
          <p:spPr>
            <a:xfrm rot="5400000" flipV="1">
              <a:off x="7233091" y="2963497"/>
              <a:ext cx="594157" cy="512205"/>
            </a:xfrm>
            <a:prstGeom prst="hexagon">
              <a:avLst/>
            </a:prstGeom>
            <a:solidFill>
              <a:srgbClr val="3BA4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omfortaa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omfortaa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omfortaa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omfortaa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omfortaa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omfortaa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omfortaa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omfortaa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omfortaa"/>
                  <a:ea typeface="+mn-ea"/>
                  <a:cs typeface="+mn-cs"/>
                </a:defRPr>
              </a:lvl9pPr>
            </a:lstStyle>
            <a:p>
              <a:pPr algn="ctr"/>
              <a:endParaRPr lang="ru-RU"/>
            </a:p>
          </p:txBody>
        </p:sp>
        <p:pic>
          <p:nvPicPr>
            <p:cNvPr id="29" name="Shape15"/>
            <p:cNvPicPr/>
            <p:nvPr>
              <p:custDataLst>
                <p:tags r:id="rId18"/>
              </p:custDataLst>
            </p:nvPr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7354660" y="3044089"/>
              <a:ext cx="351020" cy="351020"/>
            </a:xfrm>
            <a:prstGeom prst="rect">
              <a:avLst/>
            </a:prstGeom>
          </p:spPr>
        </p:pic>
      </p:grpSp>
      <p:sp>
        <p:nvSpPr>
          <p:cNvPr id="20" name="Shape16">
            <a:extLst>
              <a:ext uri="{FF2B5EF4-FFF2-40B4-BE49-F238E27FC236}">
                <a16:creationId xmlns:a16="http://schemas.microsoft.com/office/drawing/2014/main" id="{DECCF696-89CE-9A5F-5B0A-AFC37E49438F}"/>
              </a:ext>
            </a:extLst>
          </p:cNvPr>
          <p:cNvSpPr>
            <a:spLocks noChangeAspect="1"/>
          </p:cNvSpPr>
          <p:nvPr>
            <p:custDataLst>
              <p:tags r:id="rId4"/>
            </p:custDataLst>
          </p:nvPr>
        </p:nvSpPr>
        <p:spPr>
          <a:xfrm>
            <a:off x="9795218" y="2044207"/>
            <a:ext cx="2045415" cy="12594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FFFFFF"/>
                </a:solidFill>
                <a:latin typeface="+mn-lt"/>
              </a:rPr>
              <a:t>пропонувати нові 
функції, 
створюючи issues</a:t>
            </a:r>
            <a:endParaRPr lang="ru-RU" sz="800"/>
          </a:p>
        </p:txBody>
      </p:sp>
      <p:grpSp>
        <p:nvGrpSpPr>
          <p:cNvPr id="21" name="Shape20">
            <a:extLst>
              <a:ext uri="{FF2B5EF4-FFF2-40B4-BE49-F238E27FC236}">
                <a16:creationId xmlns:a16="http://schemas.microsoft.com/office/drawing/2014/main" id="{6297898C-FCDD-50AC-DA74-959CC692B87C}"/>
              </a:ext>
            </a:extLst>
          </p:cNvPr>
          <p:cNvGrpSpPr/>
          <p:nvPr>
            <p:custDataLst>
              <p:tags r:id="rId5"/>
            </p:custDataLst>
          </p:nvPr>
        </p:nvGrpSpPr>
        <p:grpSpPr>
          <a:xfrm>
            <a:off x="9131200" y="2017128"/>
            <a:ext cx="512205" cy="594157"/>
            <a:chOff x="7274067" y="2922521"/>
            <a:chExt cx="512205" cy="594157"/>
          </a:xfrm>
        </p:grpSpPr>
        <p:sp>
          <p:nvSpPr>
            <p:cNvPr id="30" name="Shape21">
              <a:extLst>
                <a:ext uri="{FF2B5EF4-FFF2-40B4-BE49-F238E27FC236}">
                  <a16:creationId xmlns:a16="http://schemas.microsoft.com/office/drawing/2014/main" id="{D40731CC-05D0-8354-4DD6-294006E74570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 rot="5400000" flipV="1">
              <a:off x="7233091" y="2963497"/>
              <a:ext cx="594157" cy="512205"/>
            </a:xfrm>
            <a:prstGeom prst="hexagon">
              <a:avLst/>
            </a:prstGeom>
            <a:solidFill>
              <a:srgbClr val="3BA4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omfortaa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omfortaa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omfortaa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omfortaa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omfortaa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omfortaa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omfortaa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omfortaa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omfortaa"/>
                  <a:ea typeface="+mn-ea"/>
                  <a:cs typeface="+mn-cs"/>
                </a:defRPr>
              </a:lvl9pPr>
            </a:lstStyle>
            <a:p>
              <a:pPr algn="ctr"/>
              <a:endParaRPr lang="ru-RU"/>
            </a:p>
          </p:txBody>
        </p:sp>
        <p:pic>
          <p:nvPicPr>
            <p:cNvPr id="31" name="Shape22"/>
            <p:cNvPicPr/>
            <p:nvPr>
              <p:custDataLst>
                <p:tags r:id="rId16"/>
              </p:custDataLst>
            </p:nvPr>
          </p:nvPicPr>
          <p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7354660" y="3044089"/>
              <a:ext cx="351020" cy="351020"/>
            </a:xfrm>
            <a:prstGeom prst="rect">
              <a:avLst/>
            </a:prstGeom>
          </p:spPr>
        </p:pic>
      </p:grpSp>
      <p:sp>
        <p:nvSpPr>
          <p:cNvPr id="22" name="Shape23">
            <a:extLst>
              <a:ext uri="{FF2B5EF4-FFF2-40B4-BE49-F238E27FC236}">
                <a16:creationId xmlns:a16="http://schemas.microsoft.com/office/drawing/2014/main" id="{DECCF696-89CE-9A5F-5B0A-AFC37E49438F}"/>
              </a:ext>
            </a:extLst>
          </p:cNvPr>
          <p:cNvSpPr>
            <a:spLocks noChangeAspect="1"/>
          </p:cNvSpPr>
          <p:nvPr>
            <p:custDataLst>
              <p:tags r:id="rId6"/>
            </p:custDataLst>
          </p:nvPr>
        </p:nvSpPr>
        <p:spPr>
          <a:xfrm>
            <a:off x="9795218" y="3557575"/>
            <a:ext cx="2045415" cy="12594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FFFFFF"/>
                </a:solidFill>
                <a:latin typeface="+mn-lt"/>
              </a:rPr>
              <a:t>Пропонувати 
реалізацію нових 
функцій за рахунок 
Pull request</a:t>
            </a:r>
            <a:endParaRPr lang="ru-RU" sz="800"/>
          </a:p>
        </p:txBody>
      </p:sp>
      <p:grpSp>
        <p:nvGrpSpPr>
          <p:cNvPr id="23" name="Shape27">
            <a:extLst>
              <a:ext uri="{FF2B5EF4-FFF2-40B4-BE49-F238E27FC236}">
                <a16:creationId xmlns:a16="http://schemas.microsoft.com/office/drawing/2014/main" id="{6297898C-FCDD-50AC-DA74-959CC692B87C}"/>
              </a:ext>
            </a:extLst>
          </p:cNvPr>
          <p:cNvGrpSpPr/>
          <p:nvPr>
            <p:custDataLst>
              <p:tags r:id="rId7"/>
            </p:custDataLst>
          </p:nvPr>
        </p:nvGrpSpPr>
        <p:grpSpPr>
          <a:xfrm>
            <a:off x="9131200" y="3530497"/>
            <a:ext cx="512205" cy="594157"/>
            <a:chOff x="7274067" y="2922521"/>
            <a:chExt cx="512205" cy="594157"/>
          </a:xfrm>
        </p:grpSpPr>
        <p:sp>
          <p:nvSpPr>
            <p:cNvPr id="32" name="Shape28">
              <a:extLst>
                <a:ext uri="{FF2B5EF4-FFF2-40B4-BE49-F238E27FC236}">
                  <a16:creationId xmlns:a16="http://schemas.microsoft.com/office/drawing/2014/main" id="{D40731CC-05D0-8354-4DD6-294006E74570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>
            <a:xfrm rot="5400000" flipV="1">
              <a:off x="7233091" y="2963497"/>
              <a:ext cx="594157" cy="512205"/>
            </a:xfrm>
            <a:prstGeom prst="hexagon">
              <a:avLst/>
            </a:prstGeom>
            <a:solidFill>
              <a:srgbClr val="3BA4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omfortaa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omfortaa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omfortaa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omfortaa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omfortaa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omfortaa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omfortaa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omfortaa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omfortaa"/>
                  <a:ea typeface="+mn-ea"/>
                  <a:cs typeface="+mn-cs"/>
                </a:defRPr>
              </a:lvl9pPr>
            </a:lstStyle>
            <a:p>
              <a:pPr algn="ctr"/>
              <a:endParaRPr lang="ru-RU"/>
            </a:p>
          </p:txBody>
        </p:sp>
        <p:pic>
          <p:nvPicPr>
            <p:cNvPr id="33" name="Shape29"/>
            <p:cNvPicPr/>
            <p:nvPr>
              <p:custDataLst>
                <p:tags r:id="rId14"/>
              </p:custDataLst>
            </p:nvPr>
          </p:nvPicPr>
          <p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7354660" y="3044089"/>
              <a:ext cx="351020" cy="351020"/>
            </a:xfrm>
            <a:prstGeom prst="rect">
              <a:avLst/>
            </a:prstGeom>
          </p:spPr>
        </p:pic>
      </p:grpSp>
      <p:sp>
        <p:nvSpPr>
          <p:cNvPr id="24" name="Shape30">
            <a:extLst>
              <a:ext uri="{FF2B5EF4-FFF2-40B4-BE49-F238E27FC236}">
                <a16:creationId xmlns:a16="http://schemas.microsoft.com/office/drawing/2014/main" id="{DECCF696-89CE-9A5F-5B0A-AFC37E49438F}"/>
              </a:ext>
            </a:extLst>
          </p:cNvPr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9795218" y="5070942"/>
            <a:ext cx="2045415" cy="12594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FFFFFF"/>
                </a:solidFill>
                <a:latin typeface="+mn-lt"/>
              </a:rPr>
              <a:t>Пропонувати 
виправлення 
помилок 
за рахунок 
Pull request</a:t>
            </a:r>
            <a:endParaRPr lang="ru-RU" sz="800"/>
          </a:p>
        </p:txBody>
      </p:sp>
      <p:grpSp>
        <p:nvGrpSpPr>
          <p:cNvPr id="25" name="Shape34">
            <a:extLst>
              <a:ext uri="{FF2B5EF4-FFF2-40B4-BE49-F238E27FC236}">
                <a16:creationId xmlns:a16="http://schemas.microsoft.com/office/drawing/2014/main" id="{6297898C-FCDD-50AC-DA74-959CC692B87C}"/>
              </a:ext>
            </a:extLst>
          </p:cNvPr>
          <p:cNvGrpSpPr/>
          <p:nvPr>
            <p:custDataLst>
              <p:tags r:id="rId9"/>
            </p:custDataLst>
          </p:nvPr>
        </p:nvGrpSpPr>
        <p:grpSpPr>
          <a:xfrm>
            <a:off x="9131200" y="5043864"/>
            <a:ext cx="512205" cy="594157"/>
            <a:chOff x="7274067" y="2922521"/>
            <a:chExt cx="512205" cy="594157"/>
          </a:xfrm>
        </p:grpSpPr>
        <p:sp>
          <p:nvSpPr>
            <p:cNvPr id="34" name="Shape35">
              <a:extLst>
                <a:ext uri="{FF2B5EF4-FFF2-40B4-BE49-F238E27FC236}">
                  <a16:creationId xmlns:a16="http://schemas.microsoft.com/office/drawing/2014/main" id="{D40731CC-05D0-8354-4DD6-294006E74570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 rot="5400000" flipV="1">
              <a:off x="7233091" y="2963497"/>
              <a:ext cx="594157" cy="512205"/>
            </a:xfrm>
            <a:prstGeom prst="hexagon">
              <a:avLst/>
            </a:prstGeom>
            <a:solidFill>
              <a:srgbClr val="3BA4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omfortaa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omfortaa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omfortaa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omfortaa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omfortaa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omfortaa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omfortaa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omfortaa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omfortaa"/>
                  <a:ea typeface="+mn-ea"/>
                  <a:cs typeface="+mn-cs"/>
                </a:defRPr>
              </a:lvl9pPr>
            </a:lstStyle>
            <a:p>
              <a:pPr algn="ctr"/>
              <a:endParaRPr lang="ru-RU"/>
            </a:p>
          </p:txBody>
        </p:sp>
        <p:pic>
          <p:nvPicPr>
            <p:cNvPr id="35" name="Shape36"/>
            <p:cNvPicPr/>
            <p:nvPr>
              <p:custDataLst>
                <p:tags r:id="rId12"/>
              </p:custDataLst>
            </p:nvPr>
          </p:nvPicPr>
          <p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>
              <a:off x="7354660" y="3044089"/>
              <a:ext cx="351020" cy="351020"/>
            </a:xfrm>
            <a:prstGeom prst="rect">
              <a:avLst/>
            </a:prstGeom>
          </p:spPr>
        </p:pic>
      </p:grpSp>
      <p:sp>
        <p:nvSpPr>
          <p:cNvPr id="4" name="Shape8">
            <a:extLst>
              <a:ext uri="{FF2B5EF4-FFF2-40B4-BE49-F238E27FC236}">
                <a16:creationId xmlns:a16="http://schemas.microsoft.com/office/drawing/2014/main" id="{943C064C-5247-A650-AE8C-574429B13436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415781" y="1008551"/>
            <a:ext cx="6627957" cy="33893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9pPr>
          </a:lstStyle>
          <a:p>
            <a:pPr>
              <a:lnSpc>
                <a:spcPct val="95000"/>
              </a:lnSpc>
              <a:spcBef>
                <a:spcPct val="0"/>
              </a:spcBef>
              <a:spcAft>
                <a:spcPct val="0"/>
              </a:spcAft>
            </a:pPr>
            <a:r>
              <a:rPr lang="uk-UA" sz="5400" b="1" dirty="0" err="1">
                <a:latin typeface="+mn-lt"/>
              </a:rPr>
              <a:t>Можливолсті</a:t>
            </a:r>
            <a:r>
              <a:rPr lang="uk-UA" sz="5400" b="1" dirty="0">
                <a:latin typeface="+mn-lt"/>
              </a:rPr>
              <a:t> </a:t>
            </a:r>
            <a:r>
              <a:rPr lang="en-US" sz="5400" b="1" dirty="0">
                <a:latin typeface="+mn-lt"/>
              </a:rPr>
              <a:t>GitHub</a:t>
            </a:r>
            <a:endParaRPr lang="en-US" sz="5400" b="1" dirty="0">
              <a:solidFill>
                <a:srgbClr val="FFFFFF"/>
              </a:solidFill>
              <a:latin typeface="+mn-lt"/>
            </a:endParaRPr>
          </a:p>
        </p:txBody>
      </p:sp>
    </p:spTree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Shape40"/>
          <p:cNvGrpSpPr/>
          <p:nvPr>
            <p:custDataLst>
              <p:tags r:id="rId1"/>
            </p:custDataLst>
          </p:nvPr>
        </p:nvGrpSpPr>
        <p:grpSpPr>
          <a:xfrm>
            <a:off x="2005571" y="-1033060"/>
            <a:ext cx="8182445" cy="8924119"/>
            <a:chOff x="1370572" y="-1668059"/>
            <a:chExt cx="8182445" cy="8924119"/>
          </a:xfrm>
        </p:grpSpPr>
        <p:sp>
          <p:nvSpPr>
            <p:cNvPr id="37" name="Shape37"/>
            <p:cNvSpPr/>
            <p:nvPr>
              <p:custDataLst>
                <p:tags r:id="rId10"/>
              </p:custDataLst>
            </p:nvPr>
          </p:nvSpPr>
          <p:spPr>
            <a:xfrm>
              <a:off x="1370572" y="-1668059"/>
              <a:ext cx="8182445" cy="89241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rgbClr val="000000"/>
            </a:solidFill>
            <a:ln w="50800">
              <a:solidFill>
                <a:srgbClr val="000000"/>
              </a:solidFill>
              <a:miter lim="400000"/>
            </a:ln>
          </p:spPr>
          <p:txBody>
            <a:bodyPr lIns="25400" tIns="25400" rIns="25400" bIns="2540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12750">
                <a:defRPr sz="3200">
                  <a:solidFill>
                    <a:srgbClr val="FFFFFF"/>
                  </a:solidFill>
                  <a:latin typeface="Comfortaa"/>
                  <a:ea typeface="Comfortaa"/>
                  <a:cs typeface="Comfortaa"/>
                  <a:sym typeface="Comfortaa"/>
                </a:defRPr>
              </a:pPr>
              <a:endParaRPr sz="1600"/>
            </a:p>
          </p:txBody>
        </p:sp>
        <p:sp>
          <p:nvSpPr>
            <p:cNvPr id="38" name="Shape39"/>
            <p:cNvSpPr/>
            <p:nvPr>
              <p:custDataLst>
                <p:tags r:id="rId11"/>
              </p:custDataLst>
            </p:nvPr>
          </p:nvSpPr>
          <p:spPr>
            <a:xfrm>
              <a:off x="3302785" y="399612"/>
              <a:ext cx="4318019" cy="47094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rgbClr val="3BA4DD"/>
            </a:solidFill>
            <a:ln w="50800">
              <a:solidFill>
                <a:srgbClr val="3BA4DD"/>
              </a:solidFill>
              <a:miter lim="400000"/>
            </a:ln>
          </p:spPr>
          <p:txBody>
            <a:bodyPr lIns="25400" tIns="25400" rIns="25400" bIns="2540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12750">
                <a:defRPr sz="3200">
                  <a:solidFill>
                    <a:srgbClr val="FFFFFF"/>
                  </a:solidFill>
                  <a:latin typeface="Comfortaa"/>
                  <a:ea typeface="Comfortaa"/>
                  <a:cs typeface="Comfortaa"/>
                  <a:sym typeface="Comfortaa"/>
                </a:defRPr>
              </a:pPr>
              <a:endParaRPr lang="en" sz="3200" dirty="0">
                <a:sym typeface="Comfortaa"/>
              </a:endParaRPr>
            </a:p>
          </p:txBody>
        </p:sp>
      </p:grpSp>
      <p:grpSp>
        <p:nvGrpSpPr>
          <p:cNvPr id="4" name="Shape41"/>
          <p:cNvGrpSpPr/>
          <p:nvPr>
            <p:custDataLst>
              <p:tags r:id="rId2"/>
            </p:custDataLst>
          </p:nvPr>
        </p:nvGrpSpPr>
        <p:grpSpPr>
          <a:xfrm>
            <a:off x="5835828" y="1258004"/>
            <a:ext cx="521932" cy="521932"/>
            <a:chOff x="5200828" y="2533034"/>
            <a:chExt cx="521932" cy="521932"/>
          </a:xfrm>
        </p:grpSpPr>
        <p:pic>
          <p:nvPicPr>
            <p:cNvPr id="6" name="Shape42"/>
            <p:cNvPicPr/>
            <p:nvPr>
              <p:custDataLst>
                <p:tags r:id="rId9"/>
              </p:custDataLst>
            </p:nvPr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5200828" y="2533034"/>
              <a:ext cx="521932" cy="521932"/>
            </a:xfrm>
            <a:prstGeom prst="rect">
              <a:avLst/>
            </a:prstGeom>
          </p:spPr>
        </p:pic>
      </p:grpSp>
      <p:sp>
        <p:nvSpPr>
          <p:cNvPr id="22" name="Shape16">
            <a:extLst>
              <a:ext uri="{FF2B5EF4-FFF2-40B4-BE49-F238E27FC236}">
                <a16:creationId xmlns:a16="http://schemas.microsoft.com/office/drawing/2014/main" id="{8830689D-8E9D-4B42-A89B-A647CD82CA20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8136661" y="2057056"/>
            <a:ext cx="245375" cy="2869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FFFFFF"/>
          </a:solidFill>
          <a:ln w="38100">
            <a:solidFill>
              <a:srgbClr val="FFFFFF"/>
            </a:solidFill>
            <a:miter lim="400000"/>
          </a:ln>
        </p:spPr>
        <p:txBody>
          <a:bodyPr lIns="25397" tIns="25397" rIns="25397" bIns="25397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12688">
              <a:defRPr sz="32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pPr>
            <a:endParaRPr sz="1600"/>
          </a:p>
        </p:txBody>
      </p:sp>
      <p:sp>
        <p:nvSpPr>
          <p:cNvPr id="26" name="Shape22">
            <a:extLst>
              <a:ext uri="{FF2B5EF4-FFF2-40B4-BE49-F238E27FC236}">
                <a16:creationId xmlns:a16="http://schemas.microsoft.com/office/drawing/2014/main" id="{8830689D-8E9D-4B42-A89B-A647CD82CA20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8136661" y="4442231"/>
            <a:ext cx="245375" cy="2869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FFFFFF"/>
          </a:solidFill>
          <a:ln w="38100">
            <a:solidFill>
              <a:srgbClr val="FFFFFF"/>
            </a:solidFill>
            <a:miter lim="400000"/>
          </a:ln>
        </p:spPr>
        <p:txBody>
          <a:bodyPr lIns="25397" tIns="25397" rIns="25397" bIns="25397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12688">
              <a:defRPr sz="32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pPr>
            <a:endParaRPr sz="1600"/>
          </a:p>
        </p:txBody>
      </p:sp>
      <p:sp>
        <p:nvSpPr>
          <p:cNvPr id="30" name="Shape28">
            <a:extLst>
              <a:ext uri="{FF2B5EF4-FFF2-40B4-BE49-F238E27FC236}">
                <a16:creationId xmlns:a16="http://schemas.microsoft.com/office/drawing/2014/main" id="{8830689D-8E9D-4B42-A89B-A647CD82CA20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3801566" y="2057553"/>
            <a:ext cx="245375" cy="2869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FFFFFF"/>
          </a:solidFill>
          <a:ln w="38100">
            <a:solidFill>
              <a:srgbClr val="FFFFFF"/>
            </a:solidFill>
            <a:miter lim="400000"/>
          </a:ln>
        </p:spPr>
        <p:txBody>
          <a:bodyPr lIns="25397" tIns="25397" rIns="25397" bIns="25397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12688">
              <a:defRPr sz="32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pPr>
            <a:endParaRPr sz="1600"/>
          </a:p>
        </p:txBody>
      </p:sp>
      <p:sp>
        <p:nvSpPr>
          <p:cNvPr id="32" name="Shape31">
            <a:extLst>
              <a:ext uri="{FF2B5EF4-FFF2-40B4-BE49-F238E27FC236}">
                <a16:creationId xmlns:a16="http://schemas.microsoft.com/office/drawing/2014/main" id="{8830689D-8E9D-4B42-A89B-A647CD82CA20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3801566" y="4432294"/>
            <a:ext cx="245375" cy="2869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FFFFFF"/>
          </a:solidFill>
          <a:ln w="38100">
            <a:solidFill>
              <a:srgbClr val="FFFFFF"/>
            </a:solidFill>
            <a:miter lim="400000"/>
          </a:ln>
        </p:spPr>
        <p:txBody>
          <a:bodyPr lIns="25397" tIns="25397" rIns="25397" bIns="25397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12688">
              <a:defRPr sz="32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pPr>
            <a:endParaRPr sz="1600"/>
          </a:p>
        </p:txBody>
      </p:sp>
      <p:sp>
        <p:nvSpPr>
          <p:cNvPr id="7" name="Shape14">
            <a:extLst>
              <a:ext uri="{FF2B5EF4-FFF2-40B4-BE49-F238E27FC236}">
                <a16:creationId xmlns:a16="http://schemas.microsoft.com/office/drawing/2014/main" id="{E1ABD751-F0B9-8F44-A0D1-9A9E2A578784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4158192" y="-431984"/>
            <a:ext cx="3877200" cy="197112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 defTabSz="825500" rtl="0" fontAlgn="auto" latinLnBrk="0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sz="3600" b="1" i="0" u="none" strike="noStrike" cap="none" spc="0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Comfortaa"/>
                <a:cs typeface="Comfortaa"/>
                <a:sym typeface="Comfortaa"/>
              </a:rPr>
              <a:t>Висновки</a:t>
            </a:r>
            <a:endParaRPr kumimoji="0" lang="en-US" sz="3600" b="1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Comfortaa"/>
              <a:cs typeface="Comfortaa"/>
              <a:sym typeface="Comfortaa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0ECC3C1-A589-4CD1-A3F3-57E51F570C35}"/>
              </a:ext>
            </a:extLst>
          </p:cNvPr>
          <p:cNvSpPr txBox="1"/>
          <p:nvPr/>
        </p:nvSpPr>
        <p:spPr>
          <a:xfrm>
            <a:off x="4012694" y="2290550"/>
            <a:ext cx="4272947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600" dirty="0">
                <a:solidFill>
                  <a:schemeClr val="bg1"/>
                </a:solidFill>
              </a:rPr>
              <a:t>У </a:t>
            </a:r>
            <a:r>
              <a:rPr lang="ru-RU" sz="1600" dirty="0" err="1">
                <a:solidFill>
                  <a:schemeClr val="bg1"/>
                </a:solidFill>
              </a:rPr>
              <a:t>результаті</a:t>
            </a:r>
            <a:r>
              <a:rPr lang="ru-RU" sz="1600" dirty="0">
                <a:solidFill>
                  <a:schemeClr val="bg1"/>
                </a:solidFill>
              </a:rPr>
              <a:t> </a:t>
            </a:r>
            <a:r>
              <a:rPr lang="ru-RU" sz="1600" dirty="0" err="1">
                <a:solidFill>
                  <a:schemeClr val="bg1"/>
                </a:solidFill>
              </a:rPr>
              <a:t>виконання</a:t>
            </a:r>
            <a:r>
              <a:rPr lang="ru-RU" sz="1600" dirty="0">
                <a:solidFill>
                  <a:schemeClr val="bg1"/>
                </a:solidFill>
              </a:rPr>
              <a:t> </a:t>
            </a:r>
            <a:r>
              <a:rPr lang="ru-RU" sz="1600" dirty="0" err="1">
                <a:solidFill>
                  <a:schemeClr val="bg1"/>
                </a:solidFill>
              </a:rPr>
              <a:t>проєкту</a:t>
            </a:r>
            <a:r>
              <a:rPr lang="ru-RU" sz="1600" dirty="0">
                <a:solidFill>
                  <a:schemeClr val="bg1"/>
                </a:solidFill>
              </a:rPr>
              <a:t> </a:t>
            </a:r>
            <a:r>
              <a:rPr lang="ru-RU" sz="1600" dirty="0" err="1">
                <a:solidFill>
                  <a:schemeClr val="bg1"/>
                </a:solidFill>
              </a:rPr>
              <a:t>було</a:t>
            </a:r>
            <a:r>
              <a:rPr lang="ru-RU" sz="1600" dirty="0">
                <a:solidFill>
                  <a:schemeClr val="bg1"/>
                </a:solidFill>
              </a:rPr>
              <a:t> створено та </a:t>
            </a:r>
            <a:r>
              <a:rPr lang="ru-RU" sz="1600" dirty="0" err="1">
                <a:solidFill>
                  <a:schemeClr val="bg1"/>
                </a:solidFill>
              </a:rPr>
              <a:t>розроблено</a:t>
            </a:r>
            <a:r>
              <a:rPr lang="ru-RU" sz="1600" dirty="0">
                <a:solidFill>
                  <a:schemeClr val="bg1"/>
                </a:solidFill>
              </a:rPr>
              <a:t> </a:t>
            </a:r>
            <a:r>
              <a:rPr lang="ru-RU" sz="1600" dirty="0" err="1">
                <a:solidFill>
                  <a:schemeClr val="bg1"/>
                </a:solidFill>
              </a:rPr>
              <a:t>мобільний</a:t>
            </a:r>
            <a:r>
              <a:rPr lang="ru-RU" sz="1600" dirty="0">
                <a:solidFill>
                  <a:schemeClr val="bg1"/>
                </a:solidFill>
              </a:rPr>
              <a:t> </a:t>
            </a:r>
            <a:r>
              <a:rPr lang="ru-RU" sz="1600" dirty="0" err="1">
                <a:solidFill>
                  <a:schemeClr val="bg1"/>
                </a:solidFill>
              </a:rPr>
              <a:t>додаток</a:t>
            </a:r>
            <a:r>
              <a:rPr lang="ru-RU" sz="1600" dirty="0">
                <a:solidFill>
                  <a:schemeClr val="bg1"/>
                </a:solidFill>
              </a:rPr>
              <a:t> на </a:t>
            </a:r>
            <a:r>
              <a:rPr lang="ru-RU" sz="1600" dirty="0" err="1">
                <a:solidFill>
                  <a:schemeClr val="bg1"/>
                </a:solidFill>
              </a:rPr>
              <a:t>мові</a:t>
            </a:r>
            <a:r>
              <a:rPr lang="ru-RU" sz="1600" dirty="0">
                <a:solidFill>
                  <a:schemeClr val="bg1"/>
                </a:solidFill>
              </a:rPr>
              <a:t> C# з </a:t>
            </a:r>
            <a:r>
              <a:rPr lang="ru-RU" sz="1600" dirty="0" err="1">
                <a:solidFill>
                  <a:schemeClr val="bg1"/>
                </a:solidFill>
              </a:rPr>
              <a:t>використанням</a:t>
            </a:r>
            <a:r>
              <a:rPr lang="ru-RU" sz="1600" dirty="0">
                <a:solidFill>
                  <a:schemeClr val="bg1"/>
                </a:solidFill>
              </a:rPr>
              <a:t> </a:t>
            </a:r>
            <a:r>
              <a:rPr lang="ru-RU" sz="1600" dirty="0" err="1">
                <a:solidFill>
                  <a:schemeClr val="bg1"/>
                </a:solidFill>
              </a:rPr>
              <a:t>платформи</a:t>
            </a:r>
            <a:r>
              <a:rPr lang="ru-RU" sz="1600" dirty="0">
                <a:solidFill>
                  <a:schemeClr val="bg1"/>
                </a:solidFill>
              </a:rPr>
              <a:t> </a:t>
            </a:r>
            <a:r>
              <a:rPr lang="ru-RU" sz="1600" dirty="0" err="1">
                <a:solidFill>
                  <a:schemeClr val="bg1"/>
                </a:solidFill>
              </a:rPr>
              <a:t>Xamarin</a:t>
            </a:r>
            <a:r>
              <a:rPr lang="ru-RU" sz="1600" dirty="0">
                <a:solidFill>
                  <a:schemeClr val="bg1"/>
                </a:solidFill>
              </a:rPr>
              <a:t>, </a:t>
            </a:r>
            <a:r>
              <a:rPr lang="ru-RU" sz="1600" dirty="0" err="1">
                <a:solidFill>
                  <a:schemeClr val="bg1"/>
                </a:solidFill>
              </a:rPr>
              <a:t>який</a:t>
            </a:r>
            <a:r>
              <a:rPr lang="ru-RU" sz="1600" dirty="0">
                <a:solidFill>
                  <a:schemeClr val="bg1"/>
                </a:solidFill>
              </a:rPr>
              <a:t> </a:t>
            </a:r>
            <a:r>
              <a:rPr lang="ru-RU" sz="1600" dirty="0" err="1">
                <a:solidFill>
                  <a:schemeClr val="bg1"/>
                </a:solidFill>
              </a:rPr>
              <a:t>призначений</a:t>
            </a:r>
            <a:r>
              <a:rPr lang="ru-RU" sz="1600" dirty="0">
                <a:solidFill>
                  <a:schemeClr val="bg1"/>
                </a:solidFill>
              </a:rPr>
              <a:t> для перегляду </a:t>
            </a:r>
            <a:r>
              <a:rPr lang="ru-RU" sz="1600" dirty="0" err="1">
                <a:solidFill>
                  <a:schemeClr val="bg1"/>
                </a:solidFill>
              </a:rPr>
              <a:t>розкладу</a:t>
            </a:r>
            <a:r>
              <a:rPr lang="ru-RU" sz="1600" dirty="0">
                <a:solidFill>
                  <a:schemeClr val="bg1"/>
                </a:solidFill>
              </a:rPr>
              <a:t> занять </a:t>
            </a:r>
            <a:r>
              <a:rPr lang="ru-RU" sz="1600" dirty="0" err="1">
                <a:solidFill>
                  <a:schemeClr val="bg1"/>
                </a:solidFill>
              </a:rPr>
              <a:t>університету</a:t>
            </a:r>
            <a:r>
              <a:rPr lang="ru-RU" sz="16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7A7ED00-5CD2-49DC-BF05-AA705D5FC6B7}"/>
              </a:ext>
            </a:extLst>
          </p:cNvPr>
          <p:cNvSpPr txBox="1"/>
          <p:nvPr/>
        </p:nvSpPr>
        <p:spPr>
          <a:xfrm>
            <a:off x="4333279" y="4227732"/>
            <a:ext cx="347916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600" dirty="0" err="1">
                <a:solidFill>
                  <a:schemeClr val="bg1"/>
                </a:solidFill>
              </a:rPr>
              <a:t>Програмний</a:t>
            </a:r>
            <a:r>
              <a:rPr lang="ru-RU" sz="1600" dirty="0">
                <a:solidFill>
                  <a:schemeClr val="bg1"/>
                </a:solidFill>
              </a:rPr>
              <a:t> </a:t>
            </a:r>
            <a:r>
              <a:rPr lang="ru-RU" sz="1600" dirty="0" err="1">
                <a:solidFill>
                  <a:schemeClr val="bg1"/>
                </a:solidFill>
              </a:rPr>
              <a:t>додаток</a:t>
            </a:r>
            <a:r>
              <a:rPr lang="ru-RU" sz="1600" dirty="0">
                <a:solidFill>
                  <a:schemeClr val="bg1"/>
                </a:solidFill>
              </a:rPr>
              <a:t> </a:t>
            </a:r>
            <a:r>
              <a:rPr lang="ru-RU" sz="1600" dirty="0" err="1">
                <a:solidFill>
                  <a:schemeClr val="bg1"/>
                </a:solidFill>
              </a:rPr>
              <a:t>виконує</a:t>
            </a:r>
            <a:r>
              <a:rPr lang="ru-RU" sz="1600" dirty="0">
                <a:solidFill>
                  <a:schemeClr val="bg1"/>
                </a:solidFill>
              </a:rPr>
              <a:t> </a:t>
            </a:r>
            <a:r>
              <a:rPr lang="ru-RU" sz="1600" dirty="0" err="1">
                <a:solidFill>
                  <a:schemeClr val="bg1"/>
                </a:solidFill>
              </a:rPr>
              <a:t>наступні</a:t>
            </a:r>
            <a:r>
              <a:rPr lang="ru-RU" sz="1600" dirty="0">
                <a:solidFill>
                  <a:schemeClr val="bg1"/>
                </a:solidFill>
              </a:rPr>
              <a:t> </a:t>
            </a:r>
            <a:r>
              <a:rPr lang="ru-RU" sz="1600" dirty="0" err="1">
                <a:solidFill>
                  <a:schemeClr val="bg1"/>
                </a:solidFill>
              </a:rPr>
              <a:t>функції</a:t>
            </a:r>
            <a:endParaRPr lang="ru-RU" sz="1600" dirty="0">
              <a:solidFill>
                <a:schemeClr val="bg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92F8772-31CB-4767-AA3C-588F4AB91665}"/>
              </a:ext>
            </a:extLst>
          </p:cNvPr>
          <p:cNvSpPr txBox="1"/>
          <p:nvPr/>
        </p:nvSpPr>
        <p:spPr>
          <a:xfrm>
            <a:off x="8411874" y="1779936"/>
            <a:ext cx="157424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1400" dirty="0">
                <a:solidFill>
                  <a:schemeClr val="bg1"/>
                </a:solidFill>
              </a:rPr>
              <a:t>П</a:t>
            </a:r>
            <a:r>
              <a:rPr lang="ru-RU" sz="1400" dirty="0" err="1">
                <a:solidFill>
                  <a:schemeClr val="bg1"/>
                </a:solidFill>
              </a:rPr>
              <a:t>ерегляд</a:t>
            </a:r>
            <a:r>
              <a:rPr lang="ru-RU" sz="1400" dirty="0">
                <a:solidFill>
                  <a:schemeClr val="bg1"/>
                </a:solidFill>
              </a:rPr>
              <a:t> </a:t>
            </a:r>
            <a:r>
              <a:rPr lang="ru-RU" sz="1400" dirty="0" err="1">
                <a:solidFill>
                  <a:schemeClr val="bg1"/>
                </a:solidFill>
              </a:rPr>
              <a:t>розкладу</a:t>
            </a:r>
            <a:r>
              <a:rPr lang="ru-RU" sz="1400" dirty="0">
                <a:solidFill>
                  <a:schemeClr val="bg1"/>
                </a:solidFill>
              </a:rPr>
              <a:t> занять для </a:t>
            </a:r>
            <a:r>
              <a:rPr lang="ru-RU" sz="1400" dirty="0" err="1">
                <a:solidFill>
                  <a:schemeClr val="bg1"/>
                </a:solidFill>
              </a:rPr>
              <a:t>групи</a:t>
            </a:r>
            <a:endParaRPr lang="uk-UA" sz="1400" dirty="0">
              <a:solidFill>
                <a:schemeClr val="bg1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49002A4-5A0E-4B0E-A5AA-412152A352E6}"/>
              </a:ext>
            </a:extLst>
          </p:cNvPr>
          <p:cNvSpPr txBox="1"/>
          <p:nvPr/>
        </p:nvSpPr>
        <p:spPr>
          <a:xfrm>
            <a:off x="8497906" y="4257114"/>
            <a:ext cx="157424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1400" dirty="0">
                <a:solidFill>
                  <a:schemeClr val="bg1"/>
                </a:solidFill>
              </a:rPr>
              <a:t>П</a:t>
            </a:r>
            <a:r>
              <a:rPr lang="ru-RU" sz="1400" dirty="0" err="1">
                <a:solidFill>
                  <a:schemeClr val="bg1"/>
                </a:solidFill>
              </a:rPr>
              <a:t>ерегляд</a:t>
            </a:r>
            <a:r>
              <a:rPr lang="ru-RU" sz="1400" dirty="0">
                <a:solidFill>
                  <a:schemeClr val="bg1"/>
                </a:solidFill>
              </a:rPr>
              <a:t> </a:t>
            </a:r>
            <a:r>
              <a:rPr lang="ru-RU" sz="1400" dirty="0" err="1">
                <a:solidFill>
                  <a:schemeClr val="bg1"/>
                </a:solidFill>
              </a:rPr>
              <a:t>розкладу</a:t>
            </a:r>
            <a:r>
              <a:rPr lang="ru-RU" sz="1400" dirty="0">
                <a:solidFill>
                  <a:schemeClr val="bg1"/>
                </a:solidFill>
              </a:rPr>
              <a:t> </a:t>
            </a:r>
            <a:r>
              <a:rPr lang="ru-RU" sz="1400" dirty="0" err="1">
                <a:solidFill>
                  <a:schemeClr val="bg1"/>
                </a:solidFill>
              </a:rPr>
              <a:t>модулів</a:t>
            </a:r>
            <a:r>
              <a:rPr lang="ru-RU" sz="1400" dirty="0">
                <a:solidFill>
                  <a:schemeClr val="bg1"/>
                </a:solidFill>
              </a:rPr>
              <a:t> для </a:t>
            </a:r>
            <a:r>
              <a:rPr lang="ru-RU" sz="1400" dirty="0" err="1">
                <a:solidFill>
                  <a:schemeClr val="bg1"/>
                </a:solidFill>
              </a:rPr>
              <a:t>групи</a:t>
            </a:r>
            <a:endParaRPr lang="uk-UA" sz="1400" dirty="0">
              <a:solidFill>
                <a:schemeClr val="bg1"/>
              </a:solidFill>
            </a:endParaRPr>
          </a:p>
        </p:txBody>
      </p:sp>
      <p:sp>
        <p:nvSpPr>
          <p:cNvPr id="46" name="Shape22">
            <a:extLst>
              <a:ext uri="{FF2B5EF4-FFF2-40B4-BE49-F238E27FC236}">
                <a16:creationId xmlns:a16="http://schemas.microsoft.com/office/drawing/2014/main" id="{223256C9-82B6-4D98-9738-3659D49967E4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5958725" y="5643746"/>
            <a:ext cx="245375" cy="2869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FFFFFF"/>
          </a:solidFill>
          <a:ln w="38100">
            <a:solidFill>
              <a:srgbClr val="FFFFFF"/>
            </a:solidFill>
            <a:miter lim="400000"/>
          </a:ln>
        </p:spPr>
        <p:txBody>
          <a:bodyPr lIns="25397" tIns="25397" rIns="25397" bIns="25397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12688">
              <a:defRPr sz="32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pPr>
            <a:endParaRPr sz="160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F5D5B0B-C19E-40AF-8A18-E51D22D6F4B4}"/>
              </a:ext>
            </a:extLst>
          </p:cNvPr>
          <p:cNvSpPr txBox="1"/>
          <p:nvPr/>
        </p:nvSpPr>
        <p:spPr>
          <a:xfrm>
            <a:off x="2149610" y="4252152"/>
            <a:ext cx="157424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uk-UA" sz="1400" dirty="0">
                <a:solidFill>
                  <a:schemeClr val="bg1"/>
                </a:solidFill>
              </a:rPr>
              <a:t>П</a:t>
            </a:r>
            <a:r>
              <a:rPr lang="ru-RU" sz="1400" dirty="0" err="1">
                <a:solidFill>
                  <a:schemeClr val="bg1"/>
                </a:solidFill>
              </a:rPr>
              <a:t>ерегляд</a:t>
            </a:r>
            <a:r>
              <a:rPr lang="ru-RU" sz="1400" dirty="0">
                <a:solidFill>
                  <a:schemeClr val="bg1"/>
                </a:solidFill>
              </a:rPr>
              <a:t> </a:t>
            </a:r>
            <a:r>
              <a:rPr lang="ru-RU" sz="1400" dirty="0" err="1">
                <a:solidFill>
                  <a:schemeClr val="bg1"/>
                </a:solidFill>
              </a:rPr>
              <a:t>розкладу</a:t>
            </a:r>
            <a:r>
              <a:rPr lang="ru-RU" sz="1400" dirty="0">
                <a:solidFill>
                  <a:schemeClr val="bg1"/>
                </a:solidFill>
              </a:rPr>
              <a:t> </a:t>
            </a:r>
            <a:r>
              <a:rPr lang="ru-RU" sz="1400" dirty="0" err="1">
                <a:solidFill>
                  <a:schemeClr val="bg1"/>
                </a:solidFill>
              </a:rPr>
              <a:t>модулів</a:t>
            </a:r>
            <a:r>
              <a:rPr lang="ru-RU" sz="1400" dirty="0">
                <a:solidFill>
                  <a:schemeClr val="bg1"/>
                </a:solidFill>
              </a:rPr>
              <a:t> для </a:t>
            </a:r>
          </a:p>
          <a:p>
            <a:pPr algn="r"/>
            <a:r>
              <a:rPr lang="ru-RU" sz="1400" dirty="0">
                <a:solidFill>
                  <a:schemeClr val="bg1"/>
                </a:solidFill>
              </a:rPr>
              <a:t> </a:t>
            </a:r>
            <a:r>
              <a:rPr lang="ru-RU" sz="1400" dirty="0" err="1">
                <a:solidFill>
                  <a:schemeClr val="bg1"/>
                </a:solidFill>
              </a:rPr>
              <a:t>викладачів</a:t>
            </a:r>
            <a:endParaRPr lang="uk-UA" sz="1400" dirty="0">
              <a:solidFill>
                <a:schemeClr val="bg1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E49F735-7C1C-489B-948F-4F6F2DFC915F}"/>
              </a:ext>
            </a:extLst>
          </p:cNvPr>
          <p:cNvSpPr txBox="1"/>
          <p:nvPr/>
        </p:nvSpPr>
        <p:spPr>
          <a:xfrm>
            <a:off x="2229529" y="1866977"/>
            <a:ext cx="157424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uk-UA" sz="1400" dirty="0">
                <a:solidFill>
                  <a:schemeClr val="bg1"/>
                </a:solidFill>
              </a:rPr>
              <a:t>П</a:t>
            </a:r>
            <a:r>
              <a:rPr lang="ru-RU" sz="1400" dirty="0" err="1">
                <a:solidFill>
                  <a:schemeClr val="bg1"/>
                </a:solidFill>
              </a:rPr>
              <a:t>ерегляд</a:t>
            </a:r>
            <a:r>
              <a:rPr lang="ru-RU" sz="1400" dirty="0">
                <a:solidFill>
                  <a:schemeClr val="bg1"/>
                </a:solidFill>
              </a:rPr>
              <a:t> </a:t>
            </a:r>
            <a:r>
              <a:rPr lang="ru-RU" sz="1400" dirty="0" err="1">
                <a:solidFill>
                  <a:schemeClr val="bg1"/>
                </a:solidFill>
              </a:rPr>
              <a:t>розкладу</a:t>
            </a:r>
            <a:r>
              <a:rPr lang="ru-RU" sz="1400" dirty="0">
                <a:solidFill>
                  <a:schemeClr val="bg1"/>
                </a:solidFill>
              </a:rPr>
              <a:t> </a:t>
            </a:r>
            <a:r>
              <a:rPr lang="ru-RU" sz="1400" dirty="0" err="1">
                <a:solidFill>
                  <a:schemeClr val="bg1"/>
                </a:solidFill>
              </a:rPr>
              <a:t>разять</a:t>
            </a:r>
            <a:r>
              <a:rPr lang="ru-RU" sz="1400" dirty="0">
                <a:solidFill>
                  <a:schemeClr val="bg1"/>
                </a:solidFill>
              </a:rPr>
              <a:t> для </a:t>
            </a:r>
          </a:p>
          <a:p>
            <a:pPr algn="r"/>
            <a:r>
              <a:rPr lang="ru-RU" sz="1400" dirty="0">
                <a:solidFill>
                  <a:schemeClr val="bg1"/>
                </a:solidFill>
              </a:rPr>
              <a:t> </a:t>
            </a:r>
            <a:r>
              <a:rPr lang="ru-RU" sz="1400" dirty="0" err="1">
                <a:solidFill>
                  <a:schemeClr val="bg1"/>
                </a:solidFill>
              </a:rPr>
              <a:t>викладачів</a:t>
            </a:r>
            <a:endParaRPr lang="uk-UA" sz="1400" dirty="0">
              <a:solidFill>
                <a:schemeClr val="bg1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F4D1747-9644-458B-B4E1-C93C69820E18}"/>
              </a:ext>
            </a:extLst>
          </p:cNvPr>
          <p:cNvSpPr txBox="1"/>
          <p:nvPr/>
        </p:nvSpPr>
        <p:spPr>
          <a:xfrm>
            <a:off x="5057429" y="5995474"/>
            <a:ext cx="204796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uk-UA" sz="1400" dirty="0">
                <a:solidFill>
                  <a:schemeClr val="bg1"/>
                </a:solidFill>
              </a:rPr>
              <a:t>Перегляд доступних розкладів</a:t>
            </a:r>
          </a:p>
        </p:txBody>
      </p:sp>
    </p:spTree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Shape17"/>
          <p:cNvGrpSpPr/>
          <p:nvPr>
            <p:custDataLst>
              <p:tags r:id="rId1"/>
            </p:custDataLst>
          </p:nvPr>
        </p:nvGrpSpPr>
        <p:grpSpPr>
          <a:xfrm>
            <a:off x="2223776" y="-1936766"/>
            <a:ext cx="11419953" cy="9878137"/>
            <a:chOff x="1588776" y="-2571766"/>
            <a:chExt cx="11419953" cy="9878137"/>
          </a:xfrm>
        </p:grpSpPr>
        <p:grpSp>
          <p:nvGrpSpPr>
            <p:cNvPr id="13" name="Shape5">
              <a:extLst>
                <a:ext uri="{FF2B5EF4-FFF2-40B4-BE49-F238E27FC236}">
                  <a16:creationId xmlns:a16="http://schemas.microsoft.com/office/drawing/2014/main" id="{BAFE35F8-6679-BB4B-A4CE-F40328EB40CF}"/>
                </a:ext>
              </a:extLst>
            </p:cNvPr>
            <p:cNvGrpSpPr/>
            <p:nvPr>
              <p:custDataLst>
                <p:tags r:id="rId8"/>
              </p:custDataLst>
            </p:nvPr>
          </p:nvGrpSpPr>
          <p:grpSpPr>
            <a:xfrm>
              <a:off x="3733800" y="-2571766"/>
              <a:ext cx="9211866" cy="7637780"/>
              <a:chOff x="8736011" y="-3873531"/>
              <a:chExt cx="18423731" cy="15275561"/>
            </a:xfrm>
          </p:grpSpPr>
          <p:sp>
            <p:nvSpPr>
              <p:cNvPr id="16" name="Shape6">
                <a:extLst>
                  <a:ext uri="{FF2B5EF4-FFF2-40B4-BE49-F238E27FC236}">
                    <a16:creationId xmlns:a16="http://schemas.microsoft.com/office/drawing/2014/main" id="{E73FD60A-AFA0-3946-8864-F6F9AE8F63FD}"/>
                  </a:ext>
                </a:extLst>
              </p:cNvPr>
              <p:cNvSpPr>
                <a:spLocks noChangeAspect="1"/>
              </p:cNvSpPr>
              <p:nvPr>
                <p:custDataLst>
                  <p:tags r:id="rId13"/>
                </p:custDataLst>
              </p:nvPr>
            </p:nvSpPr>
            <p:spPr>
              <a:xfrm>
                <a:off x="20565607" y="-2658671"/>
                <a:ext cx="5480238" cy="59769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5400"/>
                    </a:lnTo>
                    <a:lnTo>
                      <a:pt x="21600" y="16200"/>
                    </a:lnTo>
                    <a:lnTo>
                      <a:pt x="10800" y="21600"/>
                    </a:lnTo>
                    <a:lnTo>
                      <a:pt x="0" y="16200"/>
                    </a:lnTo>
                    <a:lnTo>
                      <a:pt x="0" y="5400"/>
                    </a:lnTo>
                    <a:close/>
                  </a:path>
                </a:pathLst>
              </a:custGeom>
              <a:noFill/>
              <a:ln w="63500" cap="rnd">
                <a:solidFill>
                  <a:srgbClr val="3BA4DD"/>
                </a:solidFill>
                <a:prstDash val="sysDot"/>
                <a:round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wp="http://schemas.openxmlformats.org/drawingml/2006/wordprocessingDrawing" xmlns:w="http://schemas.openxmlformats.org/wordprocessingml/2006/main" val="1"/>
                </a:ext>
              </a:extLst>
            </p:spPr>
            <p:txBody>
              <a:bodyPr lIns="25400" tIns="25400" rIns="25400" bIns="25400" anchor="ctr"/>
              <a:lstStyle>
                <a:defPPr>
                  <a:defRPr lang="en-US"/>
                </a:defPPr>
                <a:lvl1pPr marL="0" algn="l" defTabSz="825500" rtl="0" eaLnBrk="1" latinLnBrk="0" hangingPunct="1">
                  <a:defRPr sz="4500" kern="1200">
                    <a:solidFill>
                      <a:srgbClr val="000000"/>
                    </a:solidFill>
                    <a:latin typeface="Comfortaa"/>
                    <a:ea typeface="Comfortaa"/>
                    <a:cs typeface="Comfortaa"/>
                    <a:sym typeface="Comfortaa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2250"/>
              </a:p>
            </p:txBody>
          </p:sp>
          <p:sp>
            <p:nvSpPr>
              <p:cNvPr id="17" name="Shape7">
                <a:extLst>
                  <a:ext uri="{FF2B5EF4-FFF2-40B4-BE49-F238E27FC236}">
                    <a16:creationId xmlns:a16="http://schemas.microsoft.com/office/drawing/2014/main" id="{AFFDCC90-176F-8140-AA96-E3A0EF6B43E3}"/>
                  </a:ext>
                </a:extLst>
              </p:cNvPr>
              <p:cNvSpPr>
                <a:spLocks noChangeAspect="1"/>
              </p:cNvSpPr>
              <p:nvPr>
                <p:custDataLst>
                  <p:tags r:id="rId14"/>
                </p:custDataLst>
              </p:nvPr>
            </p:nvSpPr>
            <p:spPr>
              <a:xfrm>
                <a:off x="19451713" y="-3873531"/>
                <a:ext cx="7708029" cy="840669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5400"/>
                    </a:lnTo>
                    <a:lnTo>
                      <a:pt x="21600" y="16200"/>
                    </a:lnTo>
                    <a:lnTo>
                      <a:pt x="10800" y="21600"/>
                    </a:lnTo>
                    <a:lnTo>
                      <a:pt x="0" y="16200"/>
                    </a:lnTo>
                    <a:lnTo>
                      <a:pt x="0" y="5400"/>
                    </a:lnTo>
                    <a:close/>
                  </a:path>
                </a:pathLst>
              </a:custGeom>
              <a:noFill/>
              <a:ln w="63500">
                <a:solidFill>
                  <a:srgbClr val="3BA4DD"/>
                </a:solidFill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wp="http://schemas.openxmlformats.org/drawingml/2006/wordprocessingDrawing" xmlns:w="http://schemas.openxmlformats.org/wordprocessingml/2006/main" val="1"/>
                </a:ext>
              </a:extLst>
            </p:spPr>
            <p:txBody>
              <a:bodyPr lIns="25400" tIns="25400" rIns="25400" bIns="25400" anchor="ctr"/>
              <a:lstStyle>
                <a:defPPr>
                  <a:defRPr lang="en-US"/>
                </a:defPPr>
                <a:lvl1pPr marL="0" algn="l" defTabSz="825500" rtl="0" eaLnBrk="1" latinLnBrk="0" hangingPunct="1">
                  <a:defRPr sz="4500" kern="1200">
                    <a:solidFill>
                      <a:srgbClr val="000000"/>
                    </a:solidFill>
                    <a:latin typeface="Comfortaa"/>
                    <a:ea typeface="Comfortaa"/>
                    <a:cs typeface="Comfortaa"/>
                    <a:sym typeface="Comfortaa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2250"/>
              </a:p>
            </p:txBody>
          </p:sp>
          <p:sp>
            <p:nvSpPr>
              <p:cNvPr id="18" name="Shape8"/>
              <p:cNvSpPr/>
              <p:nvPr>
                <p:custDataLst>
                  <p:tags r:id="rId15"/>
                </p:custDataLst>
              </p:nvPr>
            </p:nvSpPr>
            <p:spPr>
              <a:xfrm flipV="1">
                <a:off x="8736011" y="11402027"/>
                <a:ext cx="6660084" cy="2"/>
              </a:xfrm>
              <a:prstGeom prst="line">
                <a:avLst/>
              </a:prstGeom>
              <a:ln w="88900">
                <a:solidFill>
                  <a:srgbClr val="3BA4DD"/>
                </a:solidFill>
                <a:miter lim="400000"/>
              </a:ln>
            </p:spPr>
            <p:txBody>
              <a:bodyPr lIns="25400" tIns="25400" rIns="25400" bIns="2540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1200"/>
              </a:p>
            </p:txBody>
          </p:sp>
        </p:grpSp>
        <p:sp>
          <p:nvSpPr>
            <p:cNvPr id="14" name="Shape10">
              <a:extLst>
                <a:ext uri="{FF2B5EF4-FFF2-40B4-BE49-F238E27FC236}">
                  <a16:creationId xmlns:a16="http://schemas.microsoft.com/office/drawing/2014/main" id="{BFE95C86-8547-9741-B6F1-9A0714C49D65}"/>
                </a:ext>
              </a:extLst>
            </p:cNvPr>
            <p:cNvSpPr>
              <a:spLocks noChangeAspect="1"/>
            </p:cNvSpPr>
            <p:nvPr>
              <p:custDataLst>
                <p:tags r:id="rId9"/>
              </p:custDataLst>
            </p:nvPr>
          </p:nvSpPr>
          <p:spPr>
            <a:xfrm>
              <a:off x="10106860" y="4141473"/>
              <a:ext cx="2901868" cy="31648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noFill/>
            <a:ln w="63500">
              <a:solidFill>
                <a:srgbClr val="3BA4DD"/>
              </a:solidFill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wp="http://schemas.openxmlformats.org/drawingml/2006/wordprocessingDrawing" xmlns:w="http://schemas.openxmlformats.org/wordprocessingml/2006/main" val="1"/>
              </a:ext>
            </a:extLst>
          </p:spPr>
          <p:txBody>
            <a:bodyPr lIns="25400" tIns="25400" rIns="25400" bIns="25400" anchor="ctr">
              <a:noAutofit/>
            </a:bodyPr>
            <a:lstStyle>
              <a:defPPr>
                <a:defRPr lang="en-US"/>
              </a:defPPr>
              <a:lvl1pPr marL="0" algn="l" defTabSz="825500" rtl="0" eaLnBrk="1" latinLnBrk="0" hangingPunct="1">
                <a:defRPr sz="4500" kern="1200">
                  <a:solidFill>
                    <a:srgbClr val="000000"/>
                  </a:solidFill>
                  <a:latin typeface="Comfortaa"/>
                  <a:ea typeface="Comfortaa"/>
                  <a:cs typeface="Comfortaa"/>
                  <a:sym typeface="Comfortaa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2250"/>
            </a:p>
          </p:txBody>
        </p:sp>
        <p:grpSp>
          <p:nvGrpSpPr>
            <p:cNvPr id="15" name="Shape14">
              <a:extLst>
                <a:ext uri="{FF2B5EF4-FFF2-40B4-BE49-F238E27FC236}">
                  <a16:creationId xmlns:a16="http://schemas.microsoft.com/office/drawing/2014/main" id="{3803C7D5-04B2-2F4F-97AD-8A2C09E63813}"/>
                </a:ext>
              </a:extLst>
            </p:cNvPr>
            <p:cNvGrpSpPr/>
            <p:nvPr>
              <p:custDataLst>
                <p:tags r:id="rId10"/>
              </p:custDataLst>
            </p:nvPr>
          </p:nvGrpSpPr>
          <p:grpSpPr>
            <a:xfrm>
              <a:off x="1588776" y="-1187603"/>
              <a:ext cx="8301636" cy="7975380"/>
              <a:chOff x="4445963" y="-1105206"/>
              <a:chExt cx="16603270" cy="15950760"/>
            </a:xfrm>
          </p:grpSpPr>
          <p:sp>
            <p:nvSpPr>
              <p:cNvPr id="19" name="Shape15">
                <a:extLst>
                  <a:ext uri="{FF2B5EF4-FFF2-40B4-BE49-F238E27FC236}">
                    <a16:creationId xmlns:a16="http://schemas.microsoft.com/office/drawing/2014/main" id="{D3957909-4BBD-F549-855D-6697049F0249}"/>
                  </a:ext>
                </a:extLst>
              </p:cNvPr>
              <p:cNvSpPr>
                <a:spLocks noChangeAspect="1"/>
              </p:cNvSpPr>
              <p:nvPr>
                <p:custDataLst>
                  <p:tags r:id="rId11"/>
                </p:custDataLst>
              </p:nvPr>
            </p:nvSpPr>
            <p:spPr>
              <a:xfrm>
                <a:off x="4445963" y="-1105206"/>
                <a:ext cx="2026707" cy="221041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5400"/>
                    </a:lnTo>
                    <a:lnTo>
                      <a:pt x="21600" y="16200"/>
                    </a:lnTo>
                    <a:lnTo>
                      <a:pt x="10800" y="21600"/>
                    </a:lnTo>
                    <a:lnTo>
                      <a:pt x="0" y="16200"/>
                    </a:lnTo>
                    <a:lnTo>
                      <a:pt x="0" y="5400"/>
                    </a:lnTo>
                    <a:close/>
                  </a:path>
                </a:pathLst>
              </a:custGeom>
              <a:noFill/>
              <a:ln w="63500">
                <a:solidFill>
                  <a:srgbClr val="000000"/>
                </a:solidFill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wp="http://schemas.openxmlformats.org/drawingml/2006/wordprocessingDrawing" xmlns:w="http://schemas.openxmlformats.org/wordprocessingml/2006/main" val="1"/>
                </a:ext>
              </a:extLst>
            </p:spPr>
            <p:txBody>
              <a:bodyPr lIns="25400" tIns="25400" rIns="25400" bIns="25400" anchor="ctr"/>
              <a:lstStyle>
                <a:defPPr>
                  <a:defRPr lang="en-US"/>
                </a:defPPr>
                <a:lvl1pPr marL="0" algn="l" defTabSz="825500" rtl="0" eaLnBrk="1" latinLnBrk="0" hangingPunct="1">
                  <a:defRPr sz="4500" kern="1200">
                    <a:solidFill>
                      <a:srgbClr val="000000"/>
                    </a:solidFill>
                    <a:latin typeface="Comfortaa"/>
                    <a:ea typeface="Comfortaa"/>
                    <a:cs typeface="Comfortaa"/>
                    <a:sym typeface="Comfortaa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2250"/>
              </a:p>
            </p:txBody>
          </p:sp>
          <p:sp>
            <p:nvSpPr>
              <p:cNvPr id="20" name="Shape16">
                <a:extLst>
                  <a:ext uri="{FF2B5EF4-FFF2-40B4-BE49-F238E27FC236}">
                    <a16:creationId xmlns:a16="http://schemas.microsoft.com/office/drawing/2014/main" id="{756B7F99-ED8E-7244-AB60-87BAFDD21769}"/>
                  </a:ext>
                </a:extLst>
              </p:cNvPr>
              <p:cNvSpPr>
                <a:spLocks noChangeAspect="1"/>
              </p:cNvSpPr>
              <p:nvPr>
                <p:custDataLst>
                  <p:tags r:id="rId12"/>
                </p:custDataLst>
              </p:nvPr>
            </p:nvSpPr>
            <p:spPr>
              <a:xfrm>
                <a:off x="18376706" y="11930783"/>
                <a:ext cx="2672528" cy="291477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5400"/>
                    </a:lnTo>
                    <a:lnTo>
                      <a:pt x="21600" y="16200"/>
                    </a:lnTo>
                    <a:lnTo>
                      <a:pt x="10800" y="21600"/>
                    </a:lnTo>
                    <a:lnTo>
                      <a:pt x="0" y="16200"/>
                    </a:lnTo>
                    <a:lnTo>
                      <a:pt x="0" y="5400"/>
                    </a:lnTo>
                    <a:close/>
                  </a:path>
                </a:pathLst>
              </a:custGeom>
              <a:solidFill>
                <a:srgbClr val="000000"/>
              </a:solidFill>
              <a:ln w="177800">
                <a:noFill/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wp="http://schemas.openxmlformats.org/drawingml/2006/wordprocessingDrawing" xmlns:w="http://schemas.openxmlformats.org/wordprocessingml/2006/main" val="1"/>
                </a:ext>
              </a:extLst>
            </p:spPr>
            <p:txBody>
              <a:bodyPr lIns="25400" tIns="25400" rIns="25400" bIns="25400" anchor="ctr"/>
              <a:lstStyle>
                <a:defPPr>
                  <a:defRPr lang="en-US"/>
                </a:defPPr>
                <a:lvl1pPr marL="0" algn="l" defTabSz="825500" rtl="0" eaLnBrk="1" latinLnBrk="0" hangingPunct="1">
                  <a:defRPr sz="4500" kern="1200">
                    <a:solidFill>
                      <a:srgbClr val="000000"/>
                    </a:solidFill>
                    <a:latin typeface="Comfortaa"/>
                    <a:ea typeface="Comfortaa"/>
                    <a:cs typeface="Comfortaa"/>
                    <a:sym typeface="Comfortaa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2250"/>
              </a:p>
            </p:txBody>
          </p:sp>
        </p:grpSp>
      </p:grpSp>
      <p:grpSp>
        <p:nvGrpSpPr>
          <p:cNvPr id="6" name="Shape18"/>
          <p:cNvGrpSpPr/>
          <p:nvPr>
            <p:custDataLst>
              <p:tags r:id="rId2"/>
            </p:custDataLst>
          </p:nvPr>
        </p:nvGrpSpPr>
        <p:grpSpPr>
          <a:xfrm>
            <a:off x="4205041" y="585788"/>
            <a:ext cx="1263600" cy="1260475"/>
            <a:chOff x="4829994" y="2163762"/>
            <a:chExt cx="1263600" cy="1260475"/>
          </a:xfrm>
        </p:grpSpPr>
        <p:grpSp>
          <p:nvGrpSpPr>
            <p:cNvPr id="8" name="Shape19">
              <a:extLst>
                <a:ext uri="{FF2B5EF4-FFF2-40B4-BE49-F238E27FC236}">
                  <a16:creationId xmlns:a16="http://schemas.microsoft.com/office/drawing/2014/main" id="{6D7CB724-F975-4B46-AB7A-1E911F886BAF}"/>
                </a:ext>
              </a:extLst>
            </p:cNvPr>
            <p:cNvGrpSpPr/>
            <p:nvPr>
              <p:custDataLst>
                <p:tags r:id="rId5"/>
              </p:custDataLst>
            </p:nvPr>
          </p:nvGrpSpPr>
          <p:grpSpPr>
            <a:xfrm>
              <a:off x="4991691" y="2251173"/>
              <a:ext cx="940205" cy="1085653"/>
              <a:chOff x="5467072" y="1476184"/>
              <a:chExt cx="940205" cy="1085653"/>
            </a:xfrm>
          </p:grpSpPr>
          <p:sp>
            <p:nvSpPr>
              <p:cNvPr id="21" name="Shape20">
                <a:extLst>
                  <a:ext uri="{FF2B5EF4-FFF2-40B4-BE49-F238E27FC236}">
                    <a16:creationId xmlns:a16="http://schemas.microsoft.com/office/drawing/2014/main" id="{240F4DB2-BEDD-D84B-B459-85F65DF67CFC}"/>
                  </a:ext>
                </a:extLst>
              </p:cNvPr>
              <p:cNvSpPr>
                <a:spLocks noChangeAspect="1"/>
              </p:cNvSpPr>
              <p:nvPr>
                <p:custDataLst>
                  <p:tags r:id="rId6"/>
                </p:custDataLst>
              </p:nvPr>
            </p:nvSpPr>
            <p:spPr>
              <a:xfrm>
                <a:off x="5467072" y="1476184"/>
                <a:ext cx="940205" cy="10856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5400"/>
                    </a:lnTo>
                    <a:lnTo>
                      <a:pt x="21600" y="16200"/>
                    </a:lnTo>
                    <a:lnTo>
                      <a:pt x="10800" y="21600"/>
                    </a:lnTo>
                    <a:lnTo>
                      <a:pt x="0" y="16200"/>
                    </a:lnTo>
                    <a:lnTo>
                      <a:pt x="0" y="5400"/>
                    </a:lnTo>
                    <a:close/>
                  </a:path>
                </a:pathLst>
              </a:custGeom>
              <a:solidFill>
                <a:srgbClr val="3BA4DD"/>
              </a:solidFill>
              <a:ln w="12700">
                <a:miter lim="400000"/>
              </a:ln>
            </p:spPr>
            <p:txBody>
              <a:bodyPr lIns="25400" tIns="25400" rIns="25400" bIns="25400" anchor="ctr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412750">
                  <a:lnSpc>
                    <a:spcPct val="100000"/>
                  </a:lnSpc>
                  <a:spcBef>
                    <a:spcPct val="0"/>
                  </a:spcBef>
                  <a:defRPr sz="3200">
                    <a:solidFill>
                      <a:srgbClr val="FFFFFF"/>
                    </a:solidFill>
                    <a:latin typeface="Comfortaa"/>
                    <a:ea typeface="Comfortaa"/>
                    <a:cs typeface="Comfortaa"/>
                    <a:sym typeface="Comfortaa"/>
                  </a:defRPr>
                </a:pPr>
                <a:endParaRPr sz="1600">
                  <a:solidFill>
                    <a:srgbClr val="FFFFFF"/>
                  </a:solidFill>
                  <a:latin typeface="Comfortaa"/>
                  <a:ea typeface="Comfortaa"/>
                  <a:cs typeface="Comfortaa"/>
                  <a:sym typeface="Comfortaa"/>
                </a:endParaRPr>
              </a:p>
            </p:txBody>
          </p:sp>
          <p:pic>
            <p:nvPicPr>
              <p:cNvPr id="9" name="Shape21"/>
              <p:cNvPicPr/>
              <p:nvPr>
                <p:custDataLst>
                  <p:tags r:id="rId7"/>
                </p:custDataLst>
              </p:nvPr>
            </p:nvPicPr>
            <p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>
                <a:off x="5622174" y="1704010"/>
                <a:ext cx="630000" cy="630000"/>
              </a:xfrm>
              <a:prstGeom prst="rect">
                <a:avLst/>
              </a:prstGeom>
            </p:spPr>
          </p:pic>
        </p:grpSp>
      </p:grpSp>
      <p:pic>
        <p:nvPicPr>
          <p:cNvPr id="10" name="Shape22"/>
          <p:cNvPicPr/>
          <p:nvPr>
            <p:custDataLst>
              <p:tags r:id="rId3"/>
            </p:custDataLst>
          </p:nvPr>
        </p:nvPicPr>
        <p:blipFill>
          <a:blip r:embed="rId19"/>
          <a:stretch>
            <a:fillRect/>
          </a:stretch>
        </p:blipFill>
        <p:spPr>
          <a:xfrm rot="19800000">
            <a:off x="-138877" y="451247"/>
            <a:ext cx="3810000" cy="3810584"/>
          </a:xfrm>
          <a:prstGeom prst="rect">
            <a:avLst/>
          </a:prstGeom>
        </p:spPr>
      </p:pic>
      <p:sp>
        <p:nvSpPr>
          <p:cNvPr id="5" name="Shape0">
            <a:extLst>
              <a:ext uri="{FF2B5EF4-FFF2-40B4-BE49-F238E27FC236}">
                <a16:creationId xmlns:a16="http://schemas.microsoft.com/office/drawing/2014/main" id="{F9D41AE2-FA82-D242-BE25-BC9B4816960D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4368800" y="1771768"/>
            <a:ext cx="6274573" cy="31760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9pPr>
          </a:lstStyle>
          <a:p>
            <a:pPr algn="l">
              <a:lnSpc>
                <a:spcPct val="9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8000" b="1">
                <a:solidFill>
                  <a:srgbClr val="000000"/>
                </a:solidFill>
                <a:latin typeface="+mn-lt"/>
              </a:rPr>
              <a:t>Дякую 
за увагу!</a:t>
            </a:r>
          </a:p>
        </p:txBody>
      </p:sp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Shape40"/>
          <p:cNvGrpSpPr/>
          <p:nvPr>
            <p:custDataLst>
              <p:tags r:id="rId1"/>
            </p:custDataLst>
          </p:nvPr>
        </p:nvGrpSpPr>
        <p:grpSpPr>
          <a:xfrm>
            <a:off x="0" y="0"/>
            <a:ext cx="12193588" cy="6858000"/>
            <a:chOff x="-635000" y="-635000"/>
            <a:chExt cx="12193588" cy="6858000"/>
          </a:xfrm>
        </p:grpSpPr>
        <p:pic>
          <p:nvPicPr>
            <p:cNvPr id="28" name="Shape39"/>
            <p:cNvPicPr/>
            <p:nvPr>
              <p:custDataLst>
                <p:tags r:id="rId20"/>
              </p:custDataLst>
            </p:nvPr>
          </p:nvPicPr>
          <p:blipFill>
            <a:blip r:embed="rId22">
              <a:lum bright="-50000"/>
            </a:blip>
            <a:stretch>
              <a:fillRect/>
            </a:stretch>
          </p:blipFill>
          <p:spPr>
            <a:xfrm>
              <a:off x="-635000" y="-635000"/>
              <a:ext cx="12193588" cy="6858000"/>
            </a:xfrm>
            <a:prstGeom prst="rect">
              <a:avLst/>
            </a:prstGeom>
          </p:spPr>
        </p:pic>
      </p:grpSp>
      <p:sp>
        <p:nvSpPr>
          <p:cNvPr id="19" name="Shape10">
            <a:extLst>
              <a:ext uri="{FF2B5EF4-FFF2-40B4-BE49-F238E27FC236}">
                <a16:creationId xmlns:a16="http://schemas.microsoft.com/office/drawing/2014/main" id="{DECCF696-89CE-9A5F-5B0A-AFC37E49438F}"/>
              </a:ext>
            </a:extLst>
          </p:cNvPr>
          <p:cNvSpPr>
            <a:spLocks noChangeAspect="1"/>
          </p:cNvSpPr>
          <p:nvPr>
            <p:custDataLst>
              <p:tags r:id="rId2"/>
            </p:custDataLst>
          </p:nvPr>
        </p:nvSpPr>
        <p:spPr>
          <a:xfrm>
            <a:off x="9795218" y="530839"/>
            <a:ext cx="2045415" cy="12594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FFFFFF"/>
                </a:solidFill>
                <a:latin typeface="+mn-lt"/>
              </a:rPr>
              <a:t>Брати наявні 
розклади 
з офіційного 
сайту 
університету</a:t>
            </a:r>
            <a:endParaRPr lang="ru-RU" sz="800"/>
          </a:p>
        </p:txBody>
      </p:sp>
      <p:grpSp>
        <p:nvGrpSpPr>
          <p:cNvPr id="20" name="Shape14">
            <a:extLst>
              <a:ext uri="{FF2B5EF4-FFF2-40B4-BE49-F238E27FC236}">
                <a16:creationId xmlns:a16="http://schemas.microsoft.com/office/drawing/2014/main" id="{6297898C-FCDD-50AC-DA74-959CC692B87C}"/>
              </a:ext>
            </a:extLst>
          </p:cNvPr>
          <p:cNvGrpSpPr/>
          <p:nvPr>
            <p:custDataLst>
              <p:tags r:id="rId3"/>
            </p:custDataLst>
          </p:nvPr>
        </p:nvGrpSpPr>
        <p:grpSpPr>
          <a:xfrm>
            <a:off x="9131200" y="503760"/>
            <a:ext cx="512205" cy="594157"/>
            <a:chOff x="7274067" y="2922521"/>
            <a:chExt cx="512205" cy="594157"/>
          </a:xfrm>
        </p:grpSpPr>
        <p:sp>
          <p:nvSpPr>
            <p:cNvPr id="29" name="Shape15">
              <a:extLst>
                <a:ext uri="{FF2B5EF4-FFF2-40B4-BE49-F238E27FC236}">
                  <a16:creationId xmlns:a16="http://schemas.microsoft.com/office/drawing/2014/main" id="{D40731CC-05D0-8354-4DD6-294006E74570}"/>
                </a:ext>
              </a:extLst>
            </p:cNvPr>
            <p:cNvSpPr/>
            <p:nvPr>
              <p:custDataLst>
                <p:tags r:id="rId18"/>
              </p:custDataLst>
            </p:nvPr>
          </p:nvSpPr>
          <p:spPr>
            <a:xfrm rot="5400000" flipV="1">
              <a:off x="7233091" y="2963497"/>
              <a:ext cx="594157" cy="512205"/>
            </a:xfrm>
            <a:prstGeom prst="hexagon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omfortaa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omfortaa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omfortaa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omfortaa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omfortaa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omfortaa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omfortaa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omfortaa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omfortaa"/>
                  <a:ea typeface="+mn-ea"/>
                  <a:cs typeface="+mn-cs"/>
                </a:defRPr>
              </a:lvl9pPr>
            </a:lstStyle>
            <a:p>
              <a:pPr algn="ctr"/>
              <a:endParaRPr lang="ru-RU"/>
            </a:p>
          </p:txBody>
        </p:sp>
        <p:pic>
          <p:nvPicPr>
            <p:cNvPr id="30" name="Shape16"/>
            <p:cNvPicPr/>
            <p:nvPr>
              <p:custDataLst>
                <p:tags r:id="rId19"/>
              </p:custDataLst>
            </p:nvPr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7354660" y="3044089"/>
              <a:ext cx="351020" cy="351020"/>
            </a:xfrm>
            <a:prstGeom prst="rect">
              <a:avLst/>
            </a:prstGeom>
          </p:spPr>
        </p:pic>
      </p:grpSp>
      <p:sp>
        <p:nvSpPr>
          <p:cNvPr id="21" name="Shape17">
            <a:extLst>
              <a:ext uri="{FF2B5EF4-FFF2-40B4-BE49-F238E27FC236}">
                <a16:creationId xmlns:a16="http://schemas.microsoft.com/office/drawing/2014/main" id="{DECCF696-89CE-9A5F-5B0A-AFC37E49438F}"/>
              </a:ext>
            </a:extLst>
          </p:cNvPr>
          <p:cNvSpPr>
            <a:spLocks noChangeAspect="1"/>
          </p:cNvSpPr>
          <p:nvPr>
            <p:custDataLst>
              <p:tags r:id="rId4"/>
            </p:custDataLst>
          </p:nvPr>
        </p:nvSpPr>
        <p:spPr>
          <a:xfrm>
            <a:off x="9795218" y="2044207"/>
            <a:ext cx="2045415" cy="12594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FFFFFF"/>
                </a:solidFill>
                <a:latin typeface="+mn-lt"/>
              </a:rPr>
              <a:t>Відображати 
розклади 
користувачу</a:t>
            </a:r>
            <a:endParaRPr lang="ru-RU" sz="800"/>
          </a:p>
        </p:txBody>
      </p:sp>
      <p:grpSp>
        <p:nvGrpSpPr>
          <p:cNvPr id="22" name="Shape21">
            <a:extLst>
              <a:ext uri="{FF2B5EF4-FFF2-40B4-BE49-F238E27FC236}">
                <a16:creationId xmlns:a16="http://schemas.microsoft.com/office/drawing/2014/main" id="{6297898C-FCDD-50AC-DA74-959CC692B87C}"/>
              </a:ext>
            </a:extLst>
          </p:cNvPr>
          <p:cNvGrpSpPr/>
          <p:nvPr>
            <p:custDataLst>
              <p:tags r:id="rId5"/>
            </p:custDataLst>
          </p:nvPr>
        </p:nvGrpSpPr>
        <p:grpSpPr>
          <a:xfrm>
            <a:off x="9131200" y="2017128"/>
            <a:ext cx="512205" cy="594157"/>
            <a:chOff x="7274067" y="2922521"/>
            <a:chExt cx="512205" cy="594157"/>
          </a:xfrm>
        </p:grpSpPr>
        <p:sp>
          <p:nvSpPr>
            <p:cNvPr id="31" name="Shape22">
              <a:extLst>
                <a:ext uri="{FF2B5EF4-FFF2-40B4-BE49-F238E27FC236}">
                  <a16:creationId xmlns:a16="http://schemas.microsoft.com/office/drawing/2014/main" id="{D40731CC-05D0-8354-4DD6-294006E74570}"/>
                </a:ext>
              </a:extLst>
            </p:cNvPr>
            <p:cNvSpPr/>
            <p:nvPr>
              <p:custDataLst>
                <p:tags r:id="rId16"/>
              </p:custDataLst>
            </p:nvPr>
          </p:nvSpPr>
          <p:spPr>
            <a:xfrm rot="5400000" flipV="1">
              <a:off x="7233091" y="2963497"/>
              <a:ext cx="594157" cy="512205"/>
            </a:xfrm>
            <a:prstGeom prst="hexagon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omfortaa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omfortaa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omfortaa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omfortaa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omfortaa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omfortaa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omfortaa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omfortaa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omfortaa"/>
                  <a:ea typeface="+mn-ea"/>
                  <a:cs typeface="+mn-cs"/>
                </a:defRPr>
              </a:lvl9pPr>
            </a:lstStyle>
            <a:p>
              <a:pPr algn="ctr"/>
              <a:endParaRPr lang="ru-RU"/>
            </a:p>
          </p:txBody>
        </p:sp>
        <p:pic>
          <p:nvPicPr>
            <p:cNvPr id="32" name="Shape23"/>
            <p:cNvPicPr/>
            <p:nvPr>
              <p:custDataLst>
                <p:tags r:id="rId17"/>
              </p:custDataLst>
            </p:nvPr>
          </p:nvPicPr>
          <p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7354660" y="3044089"/>
              <a:ext cx="351020" cy="351020"/>
            </a:xfrm>
            <a:prstGeom prst="rect">
              <a:avLst/>
            </a:prstGeom>
          </p:spPr>
        </p:pic>
      </p:grpSp>
      <p:sp>
        <p:nvSpPr>
          <p:cNvPr id="23" name="Shape24">
            <a:extLst>
              <a:ext uri="{FF2B5EF4-FFF2-40B4-BE49-F238E27FC236}">
                <a16:creationId xmlns:a16="http://schemas.microsoft.com/office/drawing/2014/main" id="{DECCF696-89CE-9A5F-5B0A-AFC37E49438F}"/>
              </a:ext>
            </a:extLst>
          </p:cNvPr>
          <p:cNvSpPr>
            <a:spLocks noChangeAspect="1"/>
          </p:cNvSpPr>
          <p:nvPr>
            <p:custDataLst>
              <p:tags r:id="rId6"/>
            </p:custDataLst>
          </p:nvPr>
        </p:nvSpPr>
        <p:spPr>
          <a:xfrm>
            <a:off x="9795218" y="3557575"/>
            <a:ext cx="2045415" cy="12594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FFFFFF"/>
                </a:solidFill>
                <a:latin typeface="+mn-lt"/>
              </a:rPr>
              <a:t>Завантажувати 
та парсити 
обраний розклад</a:t>
            </a:r>
            <a:endParaRPr lang="ru-RU" sz="800"/>
          </a:p>
        </p:txBody>
      </p:sp>
      <p:grpSp>
        <p:nvGrpSpPr>
          <p:cNvPr id="24" name="Shape28">
            <a:extLst>
              <a:ext uri="{FF2B5EF4-FFF2-40B4-BE49-F238E27FC236}">
                <a16:creationId xmlns:a16="http://schemas.microsoft.com/office/drawing/2014/main" id="{6297898C-FCDD-50AC-DA74-959CC692B87C}"/>
              </a:ext>
            </a:extLst>
          </p:cNvPr>
          <p:cNvGrpSpPr/>
          <p:nvPr>
            <p:custDataLst>
              <p:tags r:id="rId7"/>
            </p:custDataLst>
          </p:nvPr>
        </p:nvGrpSpPr>
        <p:grpSpPr>
          <a:xfrm>
            <a:off x="9131200" y="3530497"/>
            <a:ext cx="512205" cy="594157"/>
            <a:chOff x="7274067" y="2922521"/>
            <a:chExt cx="512205" cy="594157"/>
          </a:xfrm>
        </p:grpSpPr>
        <p:sp>
          <p:nvSpPr>
            <p:cNvPr id="33" name="Shape29">
              <a:extLst>
                <a:ext uri="{FF2B5EF4-FFF2-40B4-BE49-F238E27FC236}">
                  <a16:creationId xmlns:a16="http://schemas.microsoft.com/office/drawing/2014/main" id="{D40731CC-05D0-8354-4DD6-294006E74570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 rot="5400000" flipV="1">
              <a:off x="7233091" y="2963497"/>
              <a:ext cx="594157" cy="512205"/>
            </a:xfrm>
            <a:prstGeom prst="hexagon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omfortaa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omfortaa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omfortaa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omfortaa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omfortaa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omfortaa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omfortaa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omfortaa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omfortaa"/>
                  <a:ea typeface="+mn-ea"/>
                  <a:cs typeface="+mn-cs"/>
                </a:defRPr>
              </a:lvl9pPr>
            </a:lstStyle>
            <a:p>
              <a:pPr algn="ctr"/>
              <a:endParaRPr lang="ru-RU"/>
            </a:p>
          </p:txBody>
        </p:sp>
        <p:pic>
          <p:nvPicPr>
            <p:cNvPr id="34" name="Shape30"/>
            <p:cNvPicPr/>
            <p:nvPr>
              <p:custDataLst>
                <p:tags r:id="rId15"/>
              </p:custDataLst>
            </p:nvPr>
          </p:nvPicPr>
          <p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7354660" y="3044089"/>
              <a:ext cx="351020" cy="351020"/>
            </a:xfrm>
            <a:prstGeom prst="rect">
              <a:avLst/>
            </a:prstGeom>
          </p:spPr>
        </p:pic>
      </p:grpSp>
      <p:sp>
        <p:nvSpPr>
          <p:cNvPr id="25" name="Shape31">
            <a:extLst>
              <a:ext uri="{FF2B5EF4-FFF2-40B4-BE49-F238E27FC236}">
                <a16:creationId xmlns:a16="http://schemas.microsoft.com/office/drawing/2014/main" id="{DECCF696-89CE-9A5F-5B0A-AFC37E49438F}"/>
              </a:ext>
            </a:extLst>
          </p:cNvPr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9795218" y="5070942"/>
            <a:ext cx="2045415" cy="12594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FFFFFF"/>
                </a:solidFill>
                <a:latin typeface="+mn-lt"/>
              </a:rPr>
              <a:t>Відображати 
обраний розклад 
для групи 
та викладача</a:t>
            </a:r>
            <a:endParaRPr lang="ru-RU" sz="800"/>
          </a:p>
        </p:txBody>
      </p:sp>
      <p:grpSp>
        <p:nvGrpSpPr>
          <p:cNvPr id="26" name="Shape35">
            <a:extLst>
              <a:ext uri="{FF2B5EF4-FFF2-40B4-BE49-F238E27FC236}">
                <a16:creationId xmlns:a16="http://schemas.microsoft.com/office/drawing/2014/main" id="{6297898C-FCDD-50AC-DA74-959CC692B87C}"/>
              </a:ext>
            </a:extLst>
          </p:cNvPr>
          <p:cNvGrpSpPr/>
          <p:nvPr>
            <p:custDataLst>
              <p:tags r:id="rId9"/>
            </p:custDataLst>
          </p:nvPr>
        </p:nvGrpSpPr>
        <p:grpSpPr>
          <a:xfrm>
            <a:off x="9131200" y="5043864"/>
            <a:ext cx="512205" cy="594157"/>
            <a:chOff x="7274067" y="2922521"/>
            <a:chExt cx="512205" cy="594157"/>
          </a:xfrm>
        </p:grpSpPr>
        <p:sp>
          <p:nvSpPr>
            <p:cNvPr id="35" name="Shape36">
              <a:extLst>
                <a:ext uri="{FF2B5EF4-FFF2-40B4-BE49-F238E27FC236}">
                  <a16:creationId xmlns:a16="http://schemas.microsoft.com/office/drawing/2014/main" id="{D40731CC-05D0-8354-4DD6-294006E74570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>
            <a:xfrm rot="5400000" flipV="1">
              <a:off x="7233091" y="2963497"/>
              <a:ext cx="594157" cy="512205"/>
            </a:xfrm>
            <a:prstGeom prst="hexagon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omfortaa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omfortaa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omfortaa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omfortaa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omfortaa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omfortaa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omfortaa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omfortaa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omfortaa"/>
                  <a:ea typeface="+mn-ea"/>
                  <a:cs typeface="+mn-cs"/>
                </a:defRPr>
              </a:lvl9pPr>
            </a:lstStyle>
            <a:p>
              <a:pPr algn="ctr"/>
              <a:endParaRPr lang="ru-RU"/>
            </a:p>
          </p:txBody>
        </p:sp>
        <p:pic>
          <p:nvPicPr>
            <p:cNvPr id="36" name="Shape37"/>
            <p:cNvPicPr/>
            <p:nvPr>
              <p:custDataLst>
                <p:tags r:id="rId13"/>
              </p:custDataLst>
            </p:nvPr>
          </p:nvPicPr>
          <p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p:blipFill>
          <p:spPr>
            <a:xfrm>
              <a:off x="7354660" y="3044089"/>
              <a:ext cx="351020" cy="351020"/>
            </a:xfrm>
            <a:prstGeom prst="rect">
              <a:avLst/>
            </a:prstGeom>
          </p:spPr>
        </p:pic>
      </p:grpSp>
      <p:sp>
        <p:nvSpPr>
          <p:cNvPr id="4" name="Shape8">
            <a:extLst>
              <a:ext uri="{FF2B5EF4-FFF2-40B4-BE49-F238E27FC236}">
                <a16:creationId xmlns:a16="http://schemas.microsoft.com/office/drawing/2014/main" id="{943C064C-5247-A650-AE8C-574429B13436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415781" y="483618"/>
            <a:ext cx="6197600" cy="2032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9pPr>
          </a:lstStyle>
          <a:p>
            <a:pPr>
              <a:lnSpc>
                <a:spcPct val="9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6600" b="1">
                <a:solidFill>
                  <a:srgbClr val="FFFFFF"/>
                </a:solidFill>
                <a:latin typeface="+mn-lt"/>
              </a:rPr>
              <a:t>Постановка 
задачі</a:t>
            </a:r>
          </a:p>
        </p:txBody>
      </p:sp>
      <p:sp>
        <p:nvSpPr>
          <p:cNvPr id="5" name="Shape9">
            <a:extLst>
              <a:ext uri="{FF2B5EF4-FFF2-40B4-BE49-F238E27FC236}">
                <a16:creationId xmlns:a16="http://schemas.microsoft.com/office/drawing/2014/main" id="{55603E1F-30A5-93FD-01E1-C446A7205C0B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415781" y="229618"/>
            <a:ext cx="5680219" cy="7078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100">
                <a:solidFill>
                  <a:srgbClr val="FFFFFF"/>
                </a:solidFill>
                <a:latin typeface="+mn-lt"/>
              </a:rPr>
              <a:t>Мобільний додаток повинен:</a:t>
            </a:r>
          </a:p>
        </p:txBody>
      </p:sp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Shape20"/>
          <p:cNvGrpSpPr/>
          <p:nvPr>
            <p:custDataLst>
              <p:tags r:id="rId1"/>
            </p:custDataLst>
          </p:nvPr>
        </p:nvGrpSpPr>
        <p:grpSpPr>
          <a:xfrm>
            <a:off x="2223776" y="-1936766"/>
            <a:ext cx="11419953" cy="9878137"/>
            <a:chOff x="1588776" y="-2571766"/>
            <a:chExt cx="11419953" cy="9878137"/>
          </a:xfrm>
        </p:grpSpPr>
        <p:grpSp>
          <p:nvGrpSpPr>
            <p:cNvPr id="16" name="Shape8">
              <a:extLst>
                <a:ext uri="{FF2B5EF4-FFF2-40B4-BE49-F238E27FC236}">
                  <a16:creationId xmlns:a16="http://schemas.microsoft.com/office/drawing/2014/main" id="{BAFE35F8-6679-BB4B-A4CE-F40328EB40CF}"/>
                </a:ext>
              </a:extLst>
            </p:cNvPr>
            <p:cNvGrpSpPr/>
            <p:nvPr>
              <p:custDataLst>
                <p:tags r:id="rId9"/>
              </p:custDataLst>
            </p:nvPr>
          </p:nvGrpSpPr>
          <p:grpSpPr>
            <a:xfrm>
              <a:off x="3733800" y="-2571766"/>
              <a:ext cx="9211866" cy="7637780"/>
              <a:chOff x="8736011" y="-3873531"/>
              <a:chExt cx="18423731" cy="15275561"/>
            </a:xfrm>
          </p:grpSpPr>
          <p:sp>
            <p:nvSpPr>
              <p:cNvPr id="19" name="Shape9">
                <a:extLst>
                  <a:ext uri="{FF2B5EF4-FFF2-40B4-BE49-F238E27FC236}">
                    <a16:creationId xmlns:a16="http://schemas.microsoft.com/office/drawing/2014/main" id="{E73FD60A-AFA0-3946-8864-F6F9AE8F63FD}"/>
                  </a:ext>
                </a:extLst>
              </p:cNvPr>
              <p:cNvSpPr>
                <a:spLocks noChangeAspect="1"/>
              </p:cNvSpPr>
              <p:nvPr>
                <p:custDataLst>
                  <p:tags r:id="rId14"/>
                </p:custDataLst>
              </p:nvPr>
            </p:nvSpPr>
            <p:spPr>
              <a:xfrm>
                <a:off x="20565607" y="-2658671"/>
                <a:ext cx="5480238" cy="59769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5400"/>
                    </a:lnTo>
                    <a:lnTo>
                      <a:pt x="21600" y="16200"/>
                    </a:lnTo>
                    <a:lnTo>
                      <a:pt x="10800" y="21600"/>
                    </a:lnTo>
                    <a:lnTo>
                      <a:pt x="0" y="16200"/>
                    </a:lnTo>
                    <a:lnTo>
                      <a:pt x="0" y="5400"/>
                    </a:lnTo>
                    <a:close/>
                  </a:path>
                </a:pathLst>
              </a:custGeom>
              <a:noFill/>
              <a:ln w="63500" cap="rnd">
                <a:solidFill>
                  <a:srgbClr val="3BA4DD"/>
                </a:solidFill>
                <a:prstDash val="sysDot"/>
                <a:round/>
              </a:ln>
              <a:extLst>
                <a:ext uri="{C572A759-6A51-4108-AA02-DFA0A04FC94B}">
                  <ma14:wrappingTextBoxFlag xmlns:w="http://schemas.openxmlformats.org/wordprocessingml/2006/main" xmlns:wp="http://schemas.openxmlformats.org/drawingml/2006/wordprocessingDrawing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lIns="25400" tIns="25400" rIns="25400" bIns="25400" anchor="ctr"/>
              <a:lstStyle>
                <a:defPPr>
                  <a:defRPr lang="en-US"/>
                </a:defPPr>
                <a:lvl1pPr marL="0" algn="l" defTabSz="825500" rtl="0" eaLnBrk="1" latinLnBrk="0" hangingPunct="1">
                  <a:defRPr sz="4500" kern="1200">
                    <a:solidFill>
                      <a:srgbClr val="000000"/>
                    </a:solidFill>
                    <a:latin typeface="Comfortaa"/>
                    <a:ea typeface="Comfortaa"/>
                    <a:cs typeface="Comfortaa"/>
                    <a:sym typeface="Comfortaa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2250" dirty="0"/>
              </a:p>
            </p:txBody>
          </p:sp>
          <p:sp>
            <p:nvSpPr>
              <p:cNvPr id="20" name="Shape10">
                <a:extLst>
                  <a:ext uri="{FF2B5EF4-FFF2-40B4-BE49-F238E27FC236}">
                    <a16:creationId xmlns:a16="http://schemas.microsoft.com/office/drawing/2014/main" id="{AFFDCC90-176F-8140-AA96-E3A0EF6B43E3}"/>
                  </a:ext>
                </a:extLst>
              </p:cNvPr>
              <p:cNvSpPr>
                <a:spLocks noChangeAspect="1"/>
              </p:cNvSpPr>
              <p:nvPr>
                <p:custDataLst>
                  <p:tags r:id="rId15"/>
                </p:custDataLst>
              </p:nvPr>
            </p:nvSpPr>
            <p:spPr>
              <a:xfrm>
                <a:off x="19451713" y="-3873531"/>
                <a:ext cx="7708029" cy="840669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5400"/>
                    </a:lnTo>
                    <a:lnTo>
                      <a:pt x="21600" y="16200"/>
                    </a:lnTo>
                    <a:lnTo>
                      <a:pt x="10800" y="21600"/>
                    </a:lnTo>
                    <a:lnTo>
                      <a:pt x="0" y="16200"/>
                    </a:lnTo>
                    <a:lnTo>
                      <a:pt x="0" y="5400"/>
                    </a:lnTo>
                    <a:close/>
                  </a:path>
                </a:pathLst>
              </a:custGeom>
              <a:noFill/>
              <a:ln w="63500">
                <a:solidFill>
                  <a:srgbClr val="3BA4DD"/>
                </a:solidFill>
                <a:miter lim="400000"/>
              </a:ln>
              <a:extLst>
                <a:ext uri="{C572A759-6A51-4108-AA02-DFA0A04FC94B}">
                  <ma14:wrappingTextBoxFlag xmlns:w="http://schemas.openxmlformats.org/wordprocessingml/2006/main" xmlns:wp="http://schemas.openxmlformats.org/drawingml/2006/wordprocessingDrawing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lIns="25400" tIns="25400" rIns="25400" bIns="25400" anchor="ctr"/>
              <a:lstStyle>
                <a:defPPr>
                  <a:defRPr lang="en-US"/>
                </a:defPPr>
                <a:lvl1pPr marL="0" algn="l" defTabSz="825500" rtl="0" eaLnBrk="1" latinLnBrk="0" hangingPunct="1">
                  <a:defRPr sz="4500" kern="1200">
                    <a:solidFill>
                      <a:srgbClr val="000000"/>
                    </a:solidFill>
                    <a:latin typeface="Comfortaa"/>
                    <a:ea typeface="Comfortaa"/>
                    <a:cs typeface="Comfortaa"/>
                    <a:sym typeface="Comfortaa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2250"/>
              </a:p>
            </p:txBody>
          </p:sp>
          <p:sp>
            <p:nvSpPr>
              <p:cNvPr id="21" name="Shape11"/>
              <p:cNvSpPr/>
              <p:nvPr>
                <p:custDataLst>
                  <p:tags r:id="rId16"/>
                </p:custDataLst>
              </p:nvPr>
            </p:nvSpPr>
            <p:spPr>
              <a:xfrm flipV="1">
                <a:off x="8736011" y="11402027"/>
                <a:ext cx="6660084" cy="2"/>
              </a:xfrm>
              <a:prstGeom prst="line">
                <a:avLst/>
              </a:prstGeom>
              <a:ln w="88900">
                <a:solidFill>
                  <a:srgbClr val="3BA4DD"/>
                </a:solidFill>
                <a:miter lim="400000"/>
              </a:ln>
            </p:spPr>
            <p:txBody>
              <a:bodyPr lIns="25400" tIns="25400" rIns="25400" bIns="2540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1200"/>
              </a:p>
            </p:txBody>
          </p:sp>
        </p:grpSp>
        <p:sp>
          <p:nvSpPr>
            <p:cNvPr id="17" name="Shape13">
              <a:extLst>
                <a:ext uri="{FF2B5EF4-FFF2-40B4-BE49-F238E27FC236}">
                  <a16:creationId xmlns:a16="http://schemas.microsoft.com/office/drawing/2014/main" id="{BFE95C86-8547-9741-B6F1-9A0714C49D65}"/>
                </a:ext>
              </a:extLst>
            </p:cNvPr>
            <p:cNvSpPr>
              <a:spLocks noChangeAspect="1"/>
            </p:cNvSpPr>
            <p:nvPr>
              <p:custDataLst>
                <p:tags r:id="rId10"/>
              </p:custDataLst>
            </p:nvPr>
          </p:nvSpPr>
          <p:spPr>
            <a:xfrm>
              <a:off x="10106860" y="4141473"/>
              <a:ext cx="2901868" cy="31648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noFill/>
            <a:ln w="63500">
              <a:solidFill>
                <a:srgbClr val="000000"/>
              </a:solidFill>
              <a:miter lim="400000"/>
            </a:ln>
            <a:extLst>
              <a:ext uri="{C572A759-6A51-4108-AA02-DFA0A04FC94B}">
                <ma14:wrappingTextBoxFlag xmlns:w="http://schemas.openxmlformats.org/wordprocessingml/2006/main" xmlns:wp="http://schemas.openxmlformats.org/drawingml/2006/wordprocessingDrawing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25400" tIns="25400" rIns="25400" bIns="25400" anchor="ctr">
              <a:noAutofit/>
            </a:bodyPr>
            <a:lstStyle>
              <a:defPPr>
                <a:defRPr lang="en-US"/>
              </a:defPPr>
              <a:lvl1pPr marL="0" algn="l" defTabSz="825500" rtl="0" eaLnBrk="1" latinLnBrk="0" hangingPunct="1">
                <a:defRPr sz="4500" kern="1200">
                  <a:solidFill>
                    <a:srgbClr val="000000"/>
                  </a:solidFill>
                  <a:latin typeface="Comfortaa"/>
                  <a:ea typeface="Comfortaa"/>
                  <a:cs typeface="Comfortaa"/>
                  <a:sym typeface="Comfortaa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2250"/>
            </a:p>
          </p:txBody>
        </p:sp>
        <p:grpSp>
          <p:nvGrpSpPr>
            <p:cNvPr id="18" name="Shape17">
              <a:extLst>
                <a:ext uri="{FF2B5EF4-FFF2-40B4-BE49-F238E27FC236}">
                  <a16:creationId xmlns:a16="http://schemas.microsoft.com/office/drawing/2014/main" id="{3803C7D5-04B2-2F4F-97AD-8A2C09E63813}"/>
                </a:ext>
              </a:extLst>
            </p:cNvPr>
            <p:cNvGrpSpPr/>
            <p:nvPr>
              <p:custDataLst>
                <p:tags r:id="rId11"/>
              </p:custDataLst>
            </p:nvPr>
          </p:nvGrpSpPr>
          <p:grpSpPr>
            <a:xfrm>
              <a:off x="1588776" y="-1187603"/>
              <a:ext cx="8301636" cy="7975380"/>
              <a:chOff x="4445963" y="-1105206"/>
              <a:chExt cx="16603270" cy="15950760"/>
            </a:xfrm>
          </p:grpSpPr>
          <p:sp>
            <p:nvSpPr>
              <p:cNvPr id="22" name="Shape18">
                <a:extLst>
                  <a:ext uri="{FF2B5EF4-FFF2-40B4-BE49-F238E27FC236}">
                    <a16:creationId xmlns:a16="http://schemas.microsoft.com/office/drawing/2014/main" id="{D3957909-4BBD-F549-855D-6697049F0249}"/>
                  </a:ext>
                </a:extLst>
              </p:cNvPr>
              <p:cNvSpPr>
                <a:spLocks noChangeAspect="1"/>
              </p:cNvSpPr>
              <p:nvPr>
                <p:custDataLst>
                  <p:tags r:id="rId12"/>
                </p:custDataLst>
              </p:nvPr>
            </p:nvSpPr>
            <p:spPr>
              <a:xfrm>
                <a:off x="4445963" y="-1105206"/>
                <a:ext cx="2026707" cy="221041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5400"/>
                    </a:lnTo>
                    <a:lnTo>
                      <a:pt x="21600" y="16200"/>
                    </a:lnTo>
                    <a:lnTo>
                      <a:pt x="10800" y="21600"/>
                    </a:lnTo>
                    <a:lnTo>
                      <a:pt x="0" y="16200"/>
                    </a:lnTo>
                    <a:lnTo>
                      <a:pt x="0" y="5400"/>
                    </a:lnTo>
                    <a:close/>
                  </a:path>
                </a:pathLst>
              </a:custGeom>
              <a:noFill/>
              <a:ln w="63500">
                <a:solidFill>
                  <a:srgbClr val="000000"/>
                </a:solidFill>
                <a:miter lim="400000"/>
              </a:ln>
              <a:extLst>
                <a:ext uri="{C572A759-6A51-4108-AA02-DFA0A04FC94B}">
                  <ma14:wrappingTextBoxFlag xmlns:w="http://schemas.openxmlformats.org/wordprocessingml/2006/main" xmlns:wp="http://schemas.openxmlformats.org/drawingml/2006/wordprocessingDrawing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lIns="25400" tIns="25400" rIns="25400" bIns="25400" anchor="ctr"/>
              <a:lstStyle>
                <a:defPPr>
                  <a:defRPr lang="en-US"/>
                </a:defPPr>
                <a:lvl1pPr marL="0" algn="l" defTabSz="825500" rtl="0" eaLnBrk="1" latinLnBrk="0" hangingPunct="1">
                  <a:defRPr sz="4500" kern="1200">
                    <a:solidFill>
                      <a:srgbClr val="000000"/>
                    </a:solidFill>
                    <a:latin typeface="Comfortaa"/>
                    <a:ea typeface="Comfortaa"/>
                    <a:cs typeface="Comfortaa"/>
                    <a:sym typeface="Comfortaa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2250"/>
              </a:p>
            </p:txBody>
          </p:sp>
          <p:sp>
            <p:nvSpPr>
              <p:cNvPr id="23" name="Shape19">
                <a:extLst>
                  <a:ext uri="{FF2B5EF4-FFF2-40B4-BE49-F238E27FC236}">
                    <a16:creationId xmlns:a16="http://schemas.microsoft.com/office/drawing/2014/main" id="{756B7F99-ED8E-7244-AB60-87BAFDD21769}"/>
                  </a:ext>
                </a:extLst>
              </p:cNvPr>
              <p:cNvSpPr>
                <a:spLocks noChangeAspect="1"/>
              </p:cNvSpPr>
              <p:nvPr>
                <p:custDataLst>
                  <p:tags r:id="rId13"/>
                </p:custDataLst>
              </p:nvPr>
            </p:nvSpPr>
            <p:spPr>
              <a:xfrm>
                <a:off x="18376706" y="11930783"/>
                <a:ext cx="2672528" cy="291477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5400"/>
                    </a:lnTo>
                    <a:lnTo>
                      <a:pt x="21600" y="16200"/>
                    </a:lnTo>
                    <a:lnTo>
                      <a:pt x="10800" y="21600"/>
                    </a:lnTo>
                    <a:lnTo>
                      <a:pt x="0" y="16200"/>
                    </a:lnTo>
                    <a:lnTo>
                      <a:pt x="0" y="5400"/>
                    </a:lnTo>
                    <a:close/>
                  </a:path>
                </a:pathLst>
              </a:custGeom>
              <a:solidFill>
                <a:srgbClr val="000000"/>
              </a:solidFill>
              <a:ln w="177800">
                <a:noFill/>
                <a:miter lim="400000"/>
              </a:ln>
              <a:extLst>
                <a:ext uri="{C572A759-6A51-4108-AA02-DFA0A04FC94B}">
                  <ma14:wrappingTextBoxFlag xmlns:w="http://schemas.openxmlformats.org/wordprocessingml/2006/main" xmlns:wp="http://schemas.openxmlformats.org/drawingml/2006/wordprocessingDrawing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lIns="25400" tIns="25400" rIns="25400" bIns="25400" anchor="ctr"/>
              <a:lstStyle>
                <a:defPPr>
                  <a:defRPr lang="en-US"/>
                </a:defPPr>
                <a:lvl1pPr marL="0" algn="l" defTabSz="825500" rtl="0" eaLnBrk="1" latinLnBrk="0" hangingPunct="1">
                  <a:defRPr sz="4500" kern="1200">
                    <a:solidFill>
                      <a:srgbClr val="000000"/>
                    </a:solidFill>
                    <a:latin typeface="Comfortaa"/>
                    <a:ea typeface="Comfortaa"/>
                    <a:cs typeface="Comfortaa"/>
                    <a:sym typeface="Comfortaa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2250"/>
              </a:p>
            </p:txBody>
          </p:sp>
        </p:grpSp>
      </p:grpSp>
      <p:grpSp>
        <p:nvGrpSpPr>
          <p:cNvPr id="6" name="Shape21"/>
          <p:cNvGrpSpPr/>
          <p:nvPr>
            <p:custDataLst>
              <p:tags r:id="rId2"/>
            </p:custDataLst>
          </p:nvPr>
        </p:nvGrpSpPr>
        <p:grpSpPr>
          <a:xfrm>
            <a:off x="4205041" y="585788"/>
            <a:ext cx="1263600" cy="1260475"/>
            <a:chOff x="4829994" y="2163762"/>
            <a:chExt cx="1263600" cy="1260475"/>
          </a:xfrm>
        </p:grpSpPr>
        <p:grpSp>
          <p:nvGrpSpPr>
            <p:cNvPr id="8" name="Shape22">
              <a:extLst>
                <a:ext uri="{FF2B5EF4-FFF2-40B4-BE49-F238E27FC236}">
                  <a16:creationId xmlns:a16="http://schemas.microsoft.com/office/drawing/2014/main" id="{6D7CB724-F975-4B46-AB7A-1E911F886BAF}"/>
                </a:ext>
              </a:extLst>
            </p:cNvPr>
            <p:cNvGrpSpPr/>
            <p:nvPr>
              <p:custDataLst>
                <p:tags r:id="rId6"/>
              </p:custDataLst>
            </p:nvPr>
          </p:nvGrpSpPr>
          <p:grpSpPr>
            <a:xfrm>
              <a:off x="4991691" y="2251173"/>
              <a:ext cx="940205" cy="1085653"/>
              <a:chOff x="5467072" y="1476184"/>
              <a:chExt cx="940205" cy="1085653"/>
            </a:xfrm>
          </p:grpSpPr>
          <p:sp>
            <p:nvSpPr>
              <p:cNvPr id="24" name="Shape23">
                <a:extLst>
                  <a:ext uri="{FF2B5EF4-FFF2-40B4-BE49-F238E27FC236}">
                    <a16:creationId xmlns:a16="http://schemas.microsoft.com/office/drawing/2014/main" id="{240F4DB2-BEDD-D84B-B459-85F65DF67CFC}"/>
                  </a:ext>
                </a:extLst>
              </p:cNvPr>
              <p:cNvSpPr>
                <a:spLocks noChangeAspect="1"/>
              </p:cNvSpPr>
              <p:nvPr>
                <p:custDataLst>
                  <p:tags r:id="rId7"/>
                </p:custDataLst>
              </p:nvPr>
            </p:nvSpPr>
            <p:spPr>
              <a:xfrm>
                <a:off x="5467072" y="1476184"/>
                <a:ext cx="940205" cy="10856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5400"/>
                    </a:lnTo>
                    <a:lnTo>
                      <a:pt x="21600" y="16200"/>
                    </a:lnTo>
                    <a:lnTo>
                      <a:pt x="10800" y="21600"/>
                    </a:lnTo>
                    <a:lnTo>
                      <a:pt x="0" y="16200"/>
                    </a:lnTo>
                    <a:lnTo>
                      <a:pt x="0" y="5400"/>
                    </a:lnTo>
                    <a:close/>
                  </a:path>
                </a:pathLst>
              </a:custGeom>
              <a:solidFill>
                <a:srgbClr val="3BA4DD"/>
              </a:solidFill>
              <a:ln w="12700">
                <a:miter lim="400000"/>
              </a:ln>
            </p:spPr>
            <p:txBody>
              <a:bodyPr lIns="25400" tIns="25400" rIns="25400" bIns="25400" anchor="ctr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412750">
                  <a:lnSpc>
                    <a:spcPct val="100000"/>
                  </a:lnSpc>
                  <a:spcBef>
                    <a:spcPct val="0"/>
                  </a:spcBef>
                  <a:defRPr sz="3200">
                    <a:solidFill>
                      <a:srgbClr val="FFFFFF"/>
                    </a:solidFill>
                    <a:latin typeface="Comfortaa"/>
                    <a:ea typeface="Comfortaa"/>
                    <a:cs typeface="Comfortaa"/>
                    <a:sym typeface="Comfortaa"/>
                  </a:defRPr>
                </a:pPr>
                <a:endParaRPr sz="1600">
                  <a:solidFill>
                    <a:srgbClr val="FFFFFF"/>
                  </a:solidFill>
                  <a:latin typeface="Comfortaa"/>
                  <a:ea typeface="Comfortaa"/>
                  <a:cs typeface="Comfortaa"/>
                  <a:sym typeface="Comfortaa"/>
                </a:endParaRPr>
              </a:p>
            </p:txBody>
          </p:sp>
          <p:pic>
            <p:nvPicPr>
              <p:cNvPr id="9" name="Shape24"/>
              <p:cNvPicPr/>
              <p:nvPr>
                <p:custDataLst>
                  <p:tags r:id="rId8"/>
                </p:custDataLst>
              </p:nvPr>
            </p:nvPicPr>
            <p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p:blipFill>
            <p:spPr>
              <a:xfrm>
                <a:off x="5622174" y="1704010"/>
                <a:ext cx="630000" cy="630000"/>
              </a:xfrm>
              <a:prstGeom prst="rect">
                <a:avLst/>
              </a:prstGeom>
            </p:spPr>
          </p:pic>
        </p:grpSp>
      </p:grpSp>
      <p:pic>
        <p:nvPicPr>
          <p:cNvPr id="10" name="Shape25"/>
          <p:cNvPicPr/>
          <p:nvPr>
            <p:custDataLst>
              <p:tags r:id="rId3"/>
            </p:custDataLst>
          </p:nvPr>
        </p:nvPicPr>
        <p:blipFill>
          <a:blip r:embed="rId20"/>
          <a:stretch>
            <a:fillRect/>
          </a:stretch>
        </p:blipFill>
        <p:spPr>
          <a:xfrm rot="19800000">
            <a:off x="-138877" y="451247"/>
            <a:ext cx="3810000" cy="3810584"/>
          </a:xfrm>
          <a:prstGeom prst="rect">
            <a:avLst/>
          </a:prstGeom>
        </p:spPr>
      </p:pic>
      <p:sp>
        <p:nvSpPr>
          <p:cNvPr id="14" name="Shape3">
            <a:extLst>
              <a:ext uri="{FF2B5EF4-FFF2-40B4-BE49-F238E27FC236}">
                <a16:creationId xmlns:a16="http://schemas.microsoft.com/office/drawing/2014/main" id="{C1A57320-7AB8-8543-9B46-3D7B2534E4F1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4368800" y="4099069"/>
            <a:ext cx="5457741" cy="9015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000000"/>
                </a:solidFill>
                <a:latin typeface="+mn-lt"/>
              </a:rPr>
              <a:t>Спрощення процесу отримання та оновлення 
інформації про розклад занять університету, 
забезпечуючи студентам та викладачам зручний 
та швидкий доступ до актуальних даних</a:t>
            </a:r>
            <a:endParaRPr lang="ru-RU"/>
          </a:p>
        </p:txBody>
      </p:sp>
      <p:sp>
        <p:nvSpPr>
          <p:cNvPr id="5" name="Shape2">
            <a:extLst>
              <a:ext uri="{FF2B5EF4-FFF2-40B4-BE49-F238E27FC236}">
                <a16:creationId xmlns:a16="http://schemas.microsoft.com/office/drawing/2014/main" id="{F9D41AE2-FA82-D242-BE25-BC9B4816960D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4368800" y="1771768"/>
            <a:ext cx="6274573" cy="22744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9pPr>
          </a:lstStyle>
          <a:p>
            <a:pPr algn="l">
              <a:lnSpc>
                <a:spcPct val="9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6600" b="1">
                <a:solidFill>
                  <a:srgbClr val="000000"/>
                </a:solidFill>
                <a:latin typeface="+mn-lt"/>
              </a:rPr>
              <a:t>Мета 
роботи</a:t>
            </a:r>
          </a:p>
        </p:txBody>
      </p:sp>
    </p:spTree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A4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Shape43"/>
          <p:cNvGrpSpPr/>
          <p:nvPr>
            <p:custDataLst>
              <p:tags r:id="rId1"/>
            </p:custDataLst>
          </p:nvPr>
        </p:nvGrpSpPr>
        <p:grpSpPr>
          <a:xfrm>
            <a:off x="0" y="0"/>
            <a:ext cx="12192002" cy="6887720"/>
            <a:chOff x="-635000" y="-634554"/>
            <a:chExt cx="12192002" cy="6887720"/>
          </a:xfrm>
        </p:grpSpPr>
        <p:sp>
          <p:nvSpPr>
            <p:cNvPr id="28" name="Shape38">
              <a:extLst>
                <a:ext uri="{FF2B5EF4-FFF2-40B4-BE49-F238E27FC236}">
                  <a16:creationId xmlns:a16="http://schemas.microsoft.com/office/drawing/2014/main" id="{BFBD702A-7CB4-6DBC-604E-12A4CFF8354D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-635000" y="5680456"/>
              <a:ext cx="12192000" cy="54254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ru-RU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omfortaa"/>
                <a:ea typeface="Comfortaa"/>
                <a:cs typeface="Comfortaa"/>
                <a:sym typeface="Comfortaa"/>
              </a:endParaRPr>
            </a:p>
          </p:txBody>
        </p:sp>
        <p:sp>
          <p:nvSpPr>
            <p:cNvPr id="29" name="Shape40">
              <a:extLst>
                <a:ext uri="{FF2B5EF4-FFF2-40B4-BE49-F238E27FC236}">
                  <a16:creationId xmlns:a16="http://schemas.microsoft.com/office/drawing/2014/main" id="{FD906F14-F55B-894B-CA10-478AB1927C56}"/>
                </a:ext>
              </a:extLst>
            </p:cNvPr>
            <p:cNvSpPr>
              <a:spLocks noChangeAspect="1"/>
            </p:cNvSpPr>
            <p:nvPr>
              <p:custDataLst>
                <p:tags r:id="rId16"/>
              </p:custDataLst>
            </p:nvPr>
          </p:nvSpPr>
          <p:spPr>
            <a:xfrm>
              <a:off x="9867406" y="-634554"/>
              <a:ext cx="1689594" cy="1675341"/>
            </a:xfrm>
            <a:custGeom>
              <a:avLst/>
              <a:gdLst>
                <a:gd name="connsiteX0" fmla="*/ 0 w 1689814"/>
                <a:gd name="connsiteY0" fmla="*/ 0 h 1675559"/>
                <a:gd name="connsiteX1" fmla="*/ 1689814 w 1689814"/>
                <a:gd name="connsiteY1" fmla="*/ 0 h 1675559"/>
                <a:gd name="connsiteX2" fmla="*/ 1689814 w 1689814"/>
                <a:gd name="connsiteY2" fmla="*/ 1480903 h 1675559"/>
                <a:gd name="connsiteX3" fmla="*/ 1332858 w 1689814"/>
                <a:gd name="connsiteY3" fmla="*/ 1675559 h 1675559"/>
                <a:gd name="connsiteX4" fmla="*/ 0 w 1689814"/>
                <a:gd name="connsiteY4" fmla="*/ 948724 h 1675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89814" h="1675559">
                  <a:moveTo>
                    <a:pt x="0" y="0"/>
                  </a:moveTo>
                  <a:lnTo>
                    <a:pt x="1689814" y="0"/>
                  </a:lnTo>
                  <a:lnTo>
                    <a:pt x="1689814" y="1480903"/>
                  </a:lnTo>
                  <a:lnTo>
                    <a:pt x="1332858" y="1675559"/>
                  </a:lnTo>
                  <a:lnTo>
                    <a:pt x="0" y="948724"/>
                  </a:lnTo>
                  <a:close/>
                </a:path>
              </a:pathLst>
            </a:custGeom>
            <a:solidFill>
              <a:srgbClr val="000000"/>
            </a:solidFill>
            <a:ln w="88900">
              <a:noFill/>
              <a:miter lim="400000"/>
            </a:ln>
            <a:extLst>
              <a:ext uri="{C572A759-6A51-4108-AA02-DFA0A04FC94B}">
                <ma14:wrappingTextBoxFlag xmlns:w="http://schemas.openxmlformats.org/wordprocessingml/2006/main" xmlns:wp="http://schemas.openxmlformats.org/drawingml/2006/wordprocessingDrawing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25397" tIns="25397" rIns="25397" bIns="25397" anchor="ctr">
              <a:noAutofit/>
            </a:bodyPr>
            <a:lstStyle>
              <a:defPPr>
                <a:defRPr lang="en-US"/>
              </a:defPPr>
              <a:lvl1pPr marL="0" algn="l" defTabSz="825500" rtl="0" eaLnBrk="1" latinLnBrk="0" hangingPunct="1">
                <a:defRPr sz="4500" kern="1200">
                  <a:solidFill>
                    <a:srgbClr val="000000"/>
                  </a:solidFill>
                  <a:latin typeface="Comfortaa"/>
                  <a:ea typeface="Comfortaa"/>
                  <a:cs typeface="Comfortaa"/>
                  <a:sym typeface="Comfortaa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825417"/>
              <a:endParaRPr sz="2250"/>
            </a:p>
          </p:txBody>
        </p:sp>
        <p:sp>
          <p:nvSpPr>
            <p:cNvPr id="30" name="Shape42">
              <a:extLst>
                <a:ext uri="{FF2B5EF4-FFF2-40B4-BE49-F238E27FC236}">
                  <a16:creationId xmlns:a16="http://schemas.microsoft.com/office/drawing/2014/main" id="{172DCEAF-3137-C33B-56C8-3C42A641837B}"/>
                </a:ext>
              </a:extLst>
            </p:cNvPr>
            <p:cNvSpPr>
              <a:spLocks noChangeAspect="1"/>
            </p:cNvSpPr>
            <p:nvPr>
              <p:custDataLst>
                <p:tags r:id="rId17"/>
              </p:custDataLst>
            </p:nvPr>
          </p:nvSpPr>
          <p:spPr>
            <a:xfrm>
              <a:off x="6921358" y="2794000"/>
              <a:ext cx="4635643" cy="3459166"/>
            </a:xfrm>
            <a:custGeom>
              <a:avLst/>
              <a:gdLst>
                <a:gd name="connsiteX0" fmla="*/ 2458327 w 4636247"/>
                <a:gd name="connsiteY0" fmla="*/ 0 h 3459616"/>
                <a:gd name="connsiteX1" fmla="*/ 4636247 w 4636247"/>
                <a:gd name="connsiteY1" fmla="*/ 1187665 h 3459616"/>
                <a:gd name="connsiteX2" fmla="*/ 4636247 w 4636247"/>
                <a:gd name="connsiteY2" fmla="*/ 3459616 h 3459616"/>
                <a:gd name="connsiteX3" fmla="*/ 0 w 4636247"/>
                <a:gd name="connsiteY3" fmla="*/ 3459616 h 3459616"/>
                <a:gd name="connsiteX4" fmla="*/ 0 w 4636247"/>
                <a:gd name="connsiteY4" fmla="*/ 1340576 h 3459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36247" h="3459616">
                  <a:moveTo>
                    <a:pt x="2458327" y="0"/>
                  </a:moveTo>
                  <a:lnTo>
                    <a:pt x="4636247" y="1187665"/>
                  </a:lnTo>
                  <a:lnTo>
                    <a:pt x="4636247" y="3459616"/>
                  </a:lnTo>
                  <a:lnTo>
                    <a:pt x="0" y="3459616"/>
                  </a:lnTo>
                  <a:lnTo>
                    <a:pt x="0" y="1340576"/>
                  </a:lnTo>
                  <a:close/>
                </a:path>
              </a:pathLst>
            </a:custGeom>
            <a:solidFill>
              <a:srgbClr val="000000"/>
            </a:solidFill>
            <a:ln w="88900">
              <a:noFill/>
              <a:miter lim="400000"/>
            </a:ln>
            <a:extLst>
              <a:ext uri="{C572A759-6A51-4108-AA02-DFA0A04FC94B}">
                <ma14:wrappingTextBoxFlag xmlns:w="http://schemas.openxmlformats.org/wordprocessingml/2006/main" xmlns:wp="http://schemas.openxmlformats.org/drawingml/2006/wordprocessingDrawing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25397" tIns="25397" rIns="25397" bIns="25397" anchor="ctr">
              <a:noAutofit/>
            </a:bodyPr>
            <a:lstStyle>
              <a:defPPr>
                <a:defRPr lang="en-US"/>
              </a:defPPr>
              <a:lvl1pPr marL="0" algn="l" defTabSz="825500" rtl="0" eaLnBrk="1" latinLnBrk="0" hangingPunct="1">
                <a:defRPr sz="4500" kern="1200">
                  <a:solidFill>
                    <a:srgbClr val="000000"/>
                  </a:solidFill>
                  <a:latin typeface="Comfortaa"/>
                  <a:ea typeface="Comfortaa"/>
                  <a:cs typeface="Comfortaa"/>
                  <a:sym typeface="Comfortaa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825417"/>
              <a:endParaRPr sz="2250"/>
            </a:p>
          </p:txBody>
        </p:sp>
      </p:grpSp>
      <p:grpSp>
        <p:nvGrpSpPr>
          <p:cNvPr id="19" name="Shape12">
            <a:extLst>
              <a:ext uri="{FF2B5EF4-FFF2-40B4-BE49-F238E27FC236}">
                <a16:creationId xmlns:a16="http://schemas.microsoft.com/office/drawing/2014/main" id="{4570E42C-F2AE-B94F-B632-B30E96876C89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663851" y="3351541"/>
            <a:ext cx="670064" cy="730800"/>
            <a:chOff x="2711356" y="3823425"/>
            <a:chExt cx="670064" cy="730800"/>
          </a:xfrm>
        </p:grpSpPr>
        <p:sp>
          <p:nvSpPr>
            <p:cNvPr id="31" name="Shape13">
              <a:extLst>
                <a:ext uri="{FF2B5EF4-FFF2-40B4-BE49-F238E27FC236}">
                  <a16:creationId xmlns:a16="http://schemas.microsoft.com/office/drawing/2014/main" id="{A546D3B2-C8A7-7744-8E84-8994C4B08697}"/>
                </a:ext>
              </a:extLst>
            </p:cNvPr>
            <p:cNvSpPr>
              <a:spLocks noChangeAspect="1"/>
            </p:cNvSpPr>
            <p:nvPr>
              <p:custDataLst>
                <p:tags r:id="rId13"/>
              </p:custDataLst>
            </p:nvPr>
          </p:nvSpPr>
          <p:spPr>
            <a:xfrm>
              <a:off x="2711356" y="3823425"/>
              <a:ext cx="670064" cy="7308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rgbClr val="000000"/>
            </a:solidFill>
            <a:ln w="88900">
              <a:noFill/>
              <a:miter lim="400000"/>
            </a:ln>
            <a:extLst>
              <a:ext uri="{C572A759-6A51-4108-AA02-DFA0A04FC94B}">
                <ma14:wrappingTextBoxFlag xmlns:w="http://schemas.openxmlformats.org/wordprocessingml/2006/main" xmlns:wp="http://schemas.openxmlformats.org/drawingml/2006/wordprocessingDrawing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25400" tIns="25400" rIns="25400" bIns="25400" anchor="ctr"/>
            <a:lstStyle>
              <a:defPPr>
                <a:defRPr lang="en-US"/>
              </a:defPPr>
              <a:lvl1pPr marL="0" algn="l" defTabSz="825500" rtl="0" eaLnBrk="1" latinLnBrk="0" hangingPunct="1">
                <a:defRPr sz="4500" kern="1200">
                  <a:solidFill>
                    <a:srgbClr val="000000"/>
                  </a:solidFill>
                  <a:latin typeface="Comfortaa"/>
                  <a:ea typeface="Comfortaa"/>
                  <a:cs typeface="Comfortaa"/>
                  <a:sym typeface="Comfortaa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2250"/>
            </a:p>
          </p:txBody>
        </p:sp>
        <p:pic>
          <p:nvPicPr>
            <p:cNvPr id="32" name="Shape14"/>
            <p:cNvPicPr/>
            <p:nvPr>
              <p:custDataLst>
                <p:tags r:id="rId14"/>
              </p:custDataLst>
            </p:nvPr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2848388" y="3990825"/>
              <a:ext cx="396000" cy="396000"/>
            </a:xfrm>
            <a:prstGeom prst="rect">
              <a:avLst/>
            </a:prstGeom>
          </p:spPr>
        </p:pic>
      </p:grpSp>
      <p:sp>
        <p:nvSpPr>
          <p:cNvPr id="20" name="Shape15">
            <a:extLst>
              <a:ext uri="{FF2B5EF4-FFF2-40B4-BE49-F238E27FC236}">
                <a16:creationId xmlns:a16="http://schemas.microsoft.com/office/drawing/2014/main" id="{70BA3B72-1F51-FE49-99FC-8EE259687CF2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1520797" y="3351541"/>
            <a:ext cx="2005851" cy="1309359"/>
          </a:xfrm>
          <a:prstGeom prst="rect">
            <a:avLst/>
          </a:prstGeom>
          <a:noFill/>
          <a:ln w="12700">
            <a:noFill/>
            <a:miter lim="400000"/>
          </a:ln>
          <a:extLst>
            <a:ext uri="{C572A759-6A51-4108-AA02-DFA0A04FC94B}">
              <ma14:wrappingTextBoxFlag xmlns:w="http://schemas.openxmlformats.org/wordprocessingml/2006/main" xmlns:wp="http://schemas.openxmlformats.org/drawingml/2006/wordprocessingDrawing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6350" defTabSz="4572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25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pPr>
            <a:r>
              <a:rPr lang="en-US" sz="1800">
                <a:solidFill>
                  <a:srgbClr val="FFFFFF"/>
                </a:solidFill>
                <a:latin typeface="+mn-lt"/>
                <a:sym typeface="Comfortaa"/>
              </a:rPr>
              <a:t>Зручність 
і доступність</a:t>
            </a:r>
            <a:endParaRPr sz="1200"/>
          </a:p>
        </p:txBody>
      </p:sp>
      <p:sp>
        <p:nvSpPr>
          <p:cNvPr id="33" name="Shape20">
            <a:extLst>
              <a:ext uri="{FF2B5EF4-FFF2-40B4-BE49-F238E27FC236}">
                <a16:creationId xmlns:a16="http://schemas.microsoft.com/office/drawing/2014/main" id="{A546D3B2-C8A7-7744-8E84-8994C4B08697}"/>
              </a:ext>
            </a:extLst>
          </p:cNvPr>
          <p:cNvSpPr>
            <a:spLocks noChangeAspect="1"/>
          </p:cNvSpPr>
          <p:nvPr>
            <p:custDataLst>
              <p:tags r:id="rId4"/>
            </p:custDataLst>
          </p:nvPr>
        </p:nvSpPr>
        <p:spPr>
          <a:xfrm>
            <a:off x="674911" y="4783296"/>
            <a:ext cx="670064" cy="7308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000000"/>
          </a:solidFill>
          <a:ln w="88900">
            <a:noFill/>
            <a:miter lim="400000"/>
          </a:ln>
          <a:extLst>
            <a:ext uri="{C572A759-6A51-4108-AA02-DFA0A04FC94B}">
              <ma14:wrappingTextBoxFlag xmlns:w="http://schemas.openxmlformats.org/wordprocessingml/2006/main" xmlns:wp="http://schemas.openxmlformats.org/drawingml/2006/wordprocessingDrawing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5400" tIns="25400" rIns="25400" bIns="25400" anchor="ctr"/>
          <a:lstStyle>
            <a:defPPr>
              <a:defRPr lang="en-US"/>
            </a:defPPr>
            <a:lvl1pPr marL="0" algn="l" defTabSz="825500" rtl="0" eaLnBrk="1" latinLnBrk="0" hangingPunct="1">
              <a:defRPr sz="4500" kern="1200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sz="2250"/>
          </a:p>
        </p:txBody>
      </p:sp>
      <p:sp>
        <p:nvSpPr>
          <p:cNvPr id="22" name="Shape22">
            <a:extLst>
              <a:ext uri="{FF2B5EF4-FFF2-40B4-BE49-F238E27FC236}">
                <a16:creationId xmlns:a16="http://schemas.microsoft.com/office/drawing/2014/main" id="{70BA3B72-1F51-FE49-99FC-8EE259687CF2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1531856" y="4783296"/>
            <a:ext cx="2005851" cy="1309359"/>
          </a:xfrm>
          <a:prstGeom prst="rect">
            <a:avLst/>
          </a:prstGeom>
          <a:noFill/>
          <a:ln w="12700">
            <a:noFill/>
            <a:miter lim="400000"/>
          </a:ln>
          <a:extLst>
            <a:ext uri="{C572A759-6A51-4108-AA02-DFA0A04FC94B}">
              <ma14:wrappingTextBoxFlag xmlns:w="http://schemas.openxmlformats.org/wordprocessingml/2006/main" xmlns:wp="http://schemas.openxmlformats.org/drawingml/2006/wordprocessingDrawing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6350" defTabSz="4572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25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pPr>
            <a:r>
              <a:rPr lang="en-US" sz="1800">
                <a:solidFill>
                  <a:srgbClr val="FFFFFF"/>
                </a:solidFill>
                <a:latin typeface="+mn-lt"/>
                <a:sym typeface="Comfortaa"/>
              </a:rPr>
              <a:t>Завжди 
актуальна 
інформація</a:t>
            </a:r>
            <a:endParaRPr sz="1200"/>
          </a:p>
        </p:txBody>
      </p:sp>
      <p:grpSp>
        <p:nvGrpSpPr>
          <p:cNvPr id="23" name="Shape26">
            <a:extLst>
              <a:ext uri="{FF2B5EF4-FFF2-40B4-BE49-F238E27FC236}">
                <a16:creationId xmlns:a16="http://schemas.microsoft.com/office/drawing/2014/main" id="{4570E42C-F2AE-B94F-B632-B30E96876C89}"/>
              </a:ext>
            </a:extLst>
          </p:cNvPr>
          <p:cNvGrpSpPr/>
          <p:nvPr>
            <p:custDataLst>
              <p:tags r:id="rId6"/>
            </p:custDataLst>
          </p:nvPr>
        </p:nvGrpSpPr>
        <p:grpSpPr>
          <a:xfrm>
            <a:off x="4055539" y="3290113"/>
            <a:ext cx="670064" cy="730800"/>
            <a:chOff x="2711356" y="3823425"/>
            <a:chExt cx="670064" cy="730800"/>
          </a:xfrm>
        </p:grpSpPr>
        <p:sp>
          <p:nvSpPr>
            <p:cNvPr id="35" name="Shape27">
              <a:extLst>
                <a:ext uri="{FF2B5EF4-FFF2-40B4-BE49-F238E27FC236}">
                  <a16:creationId xmlns:a16="http://schemas.microsoft.com/office/drawing/2014/main" id="{A546D3B2-C8A7-7744-8E84-8994C4B08697}"/>
                </a:ext>
              </a:extLst>
            </p:cNvPr>
            <p:cNvSpPr>
              <a:spLocks noChangeAspect="1"/>
            </p:cNvSpPr>
            <p:nvPr>
              <p:custDataLst>
                <p:tags r:id="rId11"/>
              </p:custDataLst>
            </p:nvPr>
          </p:nvSpPr>
          <p:spPr>
            <a:xfrm>
              <a:off x="2711356" y="3823425"/>
              <a:ext cx="670064" cy="7308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rgbClr val="000000"/>
            </a:solidFill>
            <a:ln w="88900">
              <a:noFill/>
              <a:miter lim="400000"/>
            </a:ln>
            <a:extLst>
              <a:ext uri="{C572A759-6A51-4108-AA02-DFA0A04FC94B}">
                <ma14:wrappingTextBoxFlag xmlns:w="http://schemas.openxmlformats.org/wordprocessingml/2006/main" xmlns:wp="http://schemas.openxmlformats.org/drawingml/2006/wordprocessingDrawing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25400" tIns="25400" rIns="25400" bIns="25400" anchor="ctr"/>
            <a:lstStyle>
              <a:defPPr>
                <a:defRPr lang="en-US"/>
              </a:defPPr>
              <a:lvl1pPr marL="0" algn="l" defTabSz="825500" rtl="0" eaLnBrk="1" latinLnBrk="0" hangingPunct="1">
                <a:defRPr sz="4500" kern="1200">
                  <a:solidFill>
                    <a:srgbClr val="000000"/>
                  </a:solidFill>
                  <a:latin typeface="Comfortaa"/>
                  <a:ea typeface="Comfortaa"/>
                  <a:cs typeface="Comfortaa"/>
                  <a:sym typeface="Comfortaa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2250"/>
            </a:p>
          </p:txBody>
        </p:sp>
        <p:pic>
          <p:nvPicPr>
            <p:cNvPr id="36" name="Shape28"/>
            <p:cNvPicPr/>
            <p:nvPr>
              <p:custDataLst>
                <p:tags r:id="rId12"/>
              </p:custDataLst>
            </p:nvPr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2848388" y="3990825"/>
              <a:ext cx="396000" cy="396000"/>
            </a:xfrm>
            <a:prstGeom prst="rect">
              <a:avLst/>
            </a:prstGeom>
          </p:spPr>
        </p:pic>
      </p:grpSp>
      <p:sp>
        <p:nvSpPr>
          <p:cNvPr id="24" name="Shape29">
            <a:extLst>
              <a:ext uri="{FF2B5EF4-FFF2-40B4-BE49-F238E27FC236}">
                <a16:creationId xmlns:a16="http://schemas.microsoft.com/office/drawing/2014/main" id="{70BA3B72-1F51-FE49-99FC-8EE259687CF2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5021616" y="3351541"/>
            <a:ext cx="2005851" cy="1309359"/>
          </a:xfrm>
          <a:prstGeom prst="rect">
            <a:avLst/>
          </a:prstGeom>
          <a:noFill/>
          <a:ln w="12700">
            <a:noFill/>
            <a:miter lim="400000"/>
          </a:ln>
          <a:extLst>
            <a:ext uri="{C572A759-6A51-4108-AA02-DFA0A04FC94B}">
              <ma14:wrappingTextBoxFlag xmlns:w="http://schemas.openxmlformats.org/wordprocessingml/2006/main" xmlns:wp="http://schemas.openxmlformats.org/drawingml/2006/wordprocessingDrawing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6350" defTabSz="4572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25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pPr>
            <a:r>
              <a:rPr lang="en-US" sz="1800">
                <a:solidFill>
                  <a:srgbClr val="FFFFFF"/>
                </a:solidFill>
                <a:latin typeface="+mn-lt"/>
                <a:sym typeface="Comfortaa"/>
              </a:rPr>
              <a:t>Оптимізація 
часу</a:t>
            </a:r>
            <a:endParaRPr sz="1200"/>
          </a:p>
        </p:txBody>
      </p:sp>
      <p:sp>
        <p:nvSpPr>
          <p:cNvPr id="37" name="Shape34">
            <a:extLst>
              <a:ext uri="{FF2B5EF4-FFF2-40B4-BE49-F238E27FC236}">
                <a16:creationId xmlns:a16="http://schemas.microsoft.com/office/drawing/2014/main" id="{A546D3B2-C8A7-7744-8E84-8994C4B08697}"/>
              </a:ext>
            </a:extLst>
          </p:cNvPr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4164671" y="4783296"/>
            <a:ext cx="670064" cy="7308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000000"/>
          </a:solidFill>
          <a:ln w="88900">
            <a:noFill/>
            <a:miter lim="400000"/>
          </a:ln>
          <a:extLst>
            <a:ext uri="{C572A759-6A51-4108-AA02-DFA0A04FC94B}">
              <ma14:wrappingTextBoxFlag xmlns:w="http://schemas.openxmlformats.org/wordprocessingml/2006/main" xmlns:wp="http://schemas.openxmlformats.org/drawingml/2006/wordprocessingDrawing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5400" tIns="25400" rIns="25400" bIns="25400" anchor="ctr"/>
          <a:lstStyle>
            <a:defPPr>
              <a:defRPr lang="en-US"/>
            </a:defPPr>
            <a:lvl1pPr marL="0" algn="l" defTabSz="825500" rtl="0" eaLnBrk="1" latinLnBrk="0" hangingPunct="1">
              <a:defRPr sz="4500" kern="1200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sz="2250"/>
          </a:p>
        </p:txBody>
      </p:sp>
      <p:sp>
        <p:nvSpPr>
          <p:cNvPr id="26" name="Shape36">
            <a:extLst>
              <a:ext uri="{FF2B5EF4-FFF2-40B4-BE49-F238E27FC236}">
                <a16:creationId xmlns:a16="http://schemas.microsoft.com/office/drawing/2014/main" id="{70BA3B72-1F51-FE49-99FC-8EE259687CF2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5021616" y="4783296"/>
            <a:ext cx="2005851" cy="1309359"/>
          </a:xfrm>
          <a:prstGeom prst="rect">
            <a:avLst/>
          </a:prstGeom>
          <a:noFill/>
          <a:ln w="12700">
            <a:noFill/>
            <a:miter lim="400000"/>
          </a:ln>
          <a:extLst>
            <a:ext uri="{C572A759-6A51-4108-AA02-DFA0A04FC94B}">
              <ma14:wrappingTextBoxFlag xmlns:w="http://schemas.openxmlformats.org/wordprocessingml/2006/main" xmlns:wp="http://schemas.openxmlformats.org/drawingml/2006/wordprocessingDrawing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6350" defTabSz="4572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25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pPr>
            <a:r>
              <a:rPr lang="en-US" sz="1800">
                <a:solidFill>
                  <a:srgbClr val="FFFFFF"/>
                </a:solidFill>
                <a:latin typeface="+mn-lt"/>
                <a:sym typeface="Comfortaa"/>
              </a:rPr>
              <a:t>Екологічний 
підхід</a:t>
            </a:r>
            <a:endParaRPr sz="1200"/>
          </a:p>
        </p:txBody>
      </p:sp>
      <p:sp>
        <p:nvSpPr>
          <p:cNvPr id="5" name="Shape8">
            <a:extLst>
              <a:ext uri="{FF2B5EF4-FFF2-40B4-BE49-F238E27FC236}">
                <a16:creationId xmlns:a16="http://schemas.microsoft.com/office/drawing/2014/main" id="{83AC66AE-67A9-6148-90EE-1574E6214AB0}"/>
              </a:ext>
            </a:extLst>
          </p:cNvPr>
          <p:cNvSpPr txBox="1"/>
          <p:nvPr>
            <p:custDataLst>
              <p:tags r:id="rId10"/>
            </p:custDataLst>
          </p:nvPr>
        </p:nvSpPr>
        <p:spPr>
          <a:xfrm>
            <a:off x="637944" y="467487"/>
            <a:ext cx="7089222" cy="2252333"/>
          </a:xfrm>
          <a:prstGeom prst="rect">
            <a:avLst/>
          </a:prstGeom>
          <a:noFill/>
          <a:ln w="12700">
            <a:noFill/>
            <a:miter lim="400000"/>
          </a:ln>
          <a:extLst>
            <a:ext uri="{C572A759-6A51-4108-AA02-DFA0A04FC94B}">
              <ma14:wrappingTextBoxFlag xmlns:w="http://schemas.openxmlformats.org/wordprocessingml/2006/main" xmlns:wp="http://schemas.openxmlformats.org/drawingml/2006/wordprocessingDrawing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12300" b="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pPr>
            <a:r>
              <a:rPr lang="en-US" sz="6600" b="1">
                <a:solidFill>
                  <a:srgbClr val="FFFFFF"/>
                </a:solidFill>
                <a:latin typeface="+mn-lt"/>
              </a:rPr>
              <a:t>Актуальність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9D4E2D1-A298-4D27-A5C3-BE32A2D56113}"/>
              </a:ext>
            </a:extLst>
          </p:cNvPr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457" y="4950696"/>
            <a:ext cx="396000" cy="3960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24A60F6-29E3-4B81-B24B-0E8ED9E0DCC6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2269" y="4935813"/>
            <a:ext cx="440911" cy="440911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Shape27"/>
          <p:cNvGrpSpPr/>
          <p:nvPr>
            <p:custDataLst>
              <p:tags r:id="rId1"/>
            </p:custDataLst>
          </p:nvPr>
        </p:nvGrpSpPr>
        <p:grpSpPr>
          <a:xfrm>
            <a:off x="-1653877" y="-3259443"/>
            <a:ext cx="14137931" cy="11867299"/>
            <a:chOff x="-2288877" y="-3894443"/>
            <a:chExt cx="14137931" cy="11867299"/>
          </a:xfrm>
        </p:grpSpPr>
        <p:grpSp>
          <p:nvGrpSpPr>
            <p:cNvPr id="19" name="Shape11">
              <a:extLst>
                <a:ext uri="{FF2B5EF4-FFF2-40B4-BE49-F238E27FC236}">
                  <a16:creationId xmlns:a16="http://schemas.microsoft.com/office/drawing/2014/main" id="{FAD2B0C4-12C6-714C-9557-D91FE73B90F2}"/>
                </a:ext>
              </a:extLst>
            </p:cNvPr>
            <p:cNvGrpSpPr/>
            <p:nvPr>
              <p:custDataLst>
                <p:tags r:id="rId9"/>
              </p:custDataLst>
            </p:nvPr>
          </p:nvGrpSpPr>
          <p:grpSpPr>
            <a:xfrm>
              <a:off x="-849511" y="-665361"/>
              <a:ext cx="10503513" cy="6951636"/>
              <a:chOff x="-430610" y="-60722"/>
              <a:chExt cx="21007026" cy="13903272"/>
            </a:xfrm>
          </p:grpSpPr>
          <p:sp>
            <p:nvSpPr>
              <p:cNvPr id="23" name="Shape12">
                <a:extLst>
                  <a:ext uri="{FF2B5EF4-FFF2-40B4-BE49-F238E27FC236}">
                    <a16:creationId xmlns:a16="http://schemas.microsoft.com/office/drawing/2014/main" id="{0287A590-6AAD-AA4B-9CF7-5C8155F59CDE}"/>
                  </a:ext>
                </a:extLst>
              </p:cNvPr>
              <p:cNvSpPr/>
              <p:nvPr>
                <p:custDataLst>
                  <p:tags r:id="rId16"/>
                </p:custDataLst>
              </p:nvPr>
            </p:nvSpPr>
            <p:spPr>
              <a:xfrm>
                <a:off x="17791269" y="18123"/>
                <a:ext cx="2785147" cy="138244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7" y="0"/>
                    </a:moveTo>
                    <a:lnTo>
                      <a:pt x="21600" y="10665"/>
                    </a:lnTo>
                    <a:lnTo>
                      <a:pt x="0" y="21600"/>
                    </a:lnTo>
                  </a:path>
                </a:pathLst>
              </a:custGeom>
              <a:ln w="63500" cap="rnd">
                <a:solidFill>
                  <a:srgbClr val="000000"/>
                </a:solidFill>
                <a:custDash>
                  <a:ds d="100000" sp="200000"/>
                </a:custDash>
              </a:ln>
            </p:spPr>
            <p:txBody>
              <a:bodyPr lIns="25400" tIns="25400" rIns="25400" bIns="2540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1200"/>
              </a:p>
            </p:txBody>
          </p:sp>
          <p:sp>
            <p:nvSpPr>
              <p:cNvPr id="24" name="Shape13"/>
              <p:cNvSpPr/>
              <p:nvPr>
                <p:custDataLst>
                  <p:tags r:id="rId17"/>
                </p:custDataLst>
              </p:nvPr>
            </p:nvSpPr>
            <p:spPr>
              <a:xfrm>
                <a:off x="-430610" y="-60722"/>
                <a:ext cx="20227530" cy="1383744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684" y="0"/>
                    </a:moveTo>
                    <a:lnTo>
                      <a:pt x="18684" y="88"/>
                    </a:lnTo>
                    <a:lnTo>
                      <a:pt x="0" y="88"/>
                    </a:lnTo>
                    <a:lnTo>
                      <a:pt x="0" y="21512"/>
                    </a:lnTo>
                    <a:lnTo>
                      <a:pt x="18684" y="21512"/>
                    </a:lnTo>
                    <a:lnTo>
                      <a:pt x="18684" y="21600"/>
                    </a:lnTo>
                    <a:lnTo>
                      <a:pt x="18708" y="21512"/>
                    </a:lnTo>
                    <a:lnTo>
                      <a:pt x="18715" y="21512"/>
                    </a:lnTo>
                    <a:lnTo>
                      <a:pt x="18715" y="21485"/>
                    </a:lnTo>
                    <a:lnTo>
                      <a:pt x="21600" y="10800"/>
                    </a:lnTo>
                    <a:lnTo>
                      <a:pt x="18715" y="115"/>
                    </a:lnTo>
                    <a:lnTo>
                      <a:pt x="18715" y="88"/>
                    </a:lnTo>
                    <a:lnTo>
                      <a:pt x="18708" y="88"/>
                    </a:lnTo>
                    <a:lnTo>
                      <a:pt x="18684" y="0"/>
                    </a:lnTo>
                    <a:close/>
                  </a:path>
                </a:pathLst>
              </a:custGeom>
              <a:solidFill>
                <a:srgbClr val="000000"/>
              </a:solidFill>
              <a:ln w="12700">
                <a:miter lim="400000"/>
              </a:ln>
            </p:spPr>
            <p:txBody>
              <a:bodyPr lIns="25400" tIns="25400" rIns="25400" bIns="2540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412750">
                  <a:lnSpc>
                    <a:spcPct val="100000"/>
                  </a:lnSpc>
                  <a:spcBef>
                    <a:spcPct val="0"/>
                  </a:spcBef>
                  <a:defRPr sz="3200">
                    <a:solidFill>
                      <a:srgbClr val="FFFFFF"/>
                    </a:solidFill>
                    <a:latin typeface="Comfortaa"/>
                    <a:ea typeface="Comfortaa"/>
                    <a:cs typeface="Comfortaa"/>
                    <a:sym typeface="Comfortaa"/>
                  </a:defRPr>
                </a:pPr>
                <a:endParaRPr sz="1600">
                  <a:solidFill>
                    <a:srgbClr val="FCDA4B"/>
                  </a:solidFill>
                </a:endParaRPr>
              </a:p>
            </p:txBody>
          </p:sp>
          <p:sp>
            <p:nvSpPr>
              <p:cNvPr id="25" name="Shape14"/>
              <p:cNvSpPr/>
              <p:nvPr>
                <p:custDataLst>
                  <p:tags r:id="rId18"/>
                </p:custDataLst>
              </p:nvPr>
            </p:nvSpPr>
            <p:spPr>
              <a:xfrm>
                <a:off x="18808774" y="2875558"/>
                <a:ext cx="750138" cy="86618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5400"/>
                    </a:lnTo>
                    <a:lnTo>
                      <a:pt x="21600" y="16200"/>
                    </a:lnTo>
                    <a:lnTo>
                      <a:pt x="10800" y="21600"/>
                    </a:lnTo>
                    <a:lnTo>
                      <a:pt x="0" y="16200"/>
                    </a:lnTo>
                    <a:lnTo>
                      <a:pt x="0" y="5400"/>
                    </a:lnTo>
                    <a:close/>
                  </a:path>
                </a:pathLst>
              </a:custGeom>
              <a:solidFill>
                <a:srgbClr val="000000"/>
              </a:solidFill>
              <a:ln w="12700">
                <a:miter lim="400000"/>
              </a:ln>
            </p:spPr>
            <p:txBody>
              <a:bodyPr lIns="25400" tIns="25400" rIns="25400" bIns="2540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 defTabSz="412750">
                  <a:lnSpc>
                    <a:spcPct val="100000"/>
                  </a:lnSpc>
                  <a:spcBef>
                    <a:spcPct val="0"/>
                  </a:spcBef>
                  <a:defRPr sz="3200">
                    <a:solidFill>
                      <a:srgbClr val="FFFFFF"/>
                    </a:solidFill>
                    <a:latin typeface="Comfortaa"/>
                    <a:ea typeface="Comfortaa"/>
                    <a:cs typeface="Comfortaa"/>
                    <a:sym typeface="Comfortaa"/>
                  </a:defRPr>
                </a:pPr>
                <a:endParaRPr sz="1600">
                  <a:solidFill>
                    <a:srgbClr val="FCDA4B"/>
                  </a:solidFill>
                </a:endParaRPr>
              </a:p>
            </p:txBody>
          </p:sp>
        </p:grpSp>
        <p:sp>
          <p:nvSpPr>
            <p:cNvPr id="20" name="Shape16"/>
            <p:cNvSpPr/>
            <p:nvPr>
              <p:custDataLst>
                <p:tags r:id="rId10"/>
              </p:custDataLst>
            </p:nvPr>
          </p:nvSpPr>
          <p:spPr>
            <a:xfrm>
              <a:off x="-2042288" y="4144457"/>
              <a:ext cx="3315491" cy="38283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ln w="53975" cap="rnd">
              <a:solidFill>
                <a:srgbClr val="3BA4DD"/>
              </a:solidFill>
              <a:custDash>
                <a:ds d="100000" sp="200000"/>
              </a:custDash>
            </a:ln>
          </p:spPr>
          <p:txBody>
            <a:bodyPr lIns="25400" tIns="25400" rIns="25400" bIns="2540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412750">
                <a:lnSpc>
                  <a:spcPct val="100000"/>
                </a:lnSpc>
                <a:spcBef>
                  <a:spcPct val="0"/>
                </a:spcBef>
                <a:defRPr sz="3200">
                  <a:solidFill>
                    <a:srgbClr val="FFFFFF"/>
                  </a:solidFill>
                  <a:latin typeface="Comfortaa"/>
                  <a:ea typeface="Comfortaa"/>
                  <a:cs typeface="Comfortaa"/>
                  <a:sym typeface="Comfortaa"/>
                </a:defRPr>
              </a:pPr>
              <a:endParaRPr sz="1600">
                <a:solidFill>
                  <a:srgbClr val="FCDA4B"/>
                </a:solidFill>
              </a:endParaRPr>
            </a:p>
          </p:txBody>
        </p:sp>
        <p:sp>
          <p:nvSpPr>
            <p:cNvPr id="21" name="Shape18"/>
            <p:cNvSpPr/>
            <p:nvPr>
              <p:custDataLst>
                <p:tags r:id="rId11"/>
              </p:custDataLst>
            </p:nvPr>
          </p:nvSpPr>
          <p:spPr>
            <a:xfrm>
              <a:off x="-1420479" y="4862461"/>
              <a:ext cx="2071873" cy="23923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ln w="88900">
              <a:solidFill>
                <a:srgbClr val="3BA4DD"/>
              </a:solidFill>
              <a:miter lim="400000"/>
            </a:ln>
          </p:spPr>
          <p:txBody>
            <a:bodyPr lIns="25400" tIns="25400" rIns="25400" bIns="2540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412750">
                <a:lnSpc>
                  <a:spcPct val="100000"/>
                </a:lnSpc>
                <a:spcBef>
                  <a:spcPct val="0"/>
                </a:spcBef>
                <a:defRPr sz="3200">
                  <a:solidFill>
                    <a:srgbClr val="FFFFFF"/>
                  </a:solidFill>
                  <a:latin typeface="Comfortaa"/>
                  <a:ea typeface="Comfortaa"/>
                  <a:cs typeface="Comfortaa"/>
                  <a:sym typeface="Comfortaa"/>
                </a:defRPr>
              </a:pPr>
              <a:endParaRPr sz="1600">
                <a:solidFill>
                  <a:srgbClr val="FCDA4B"/>
                </a:solidFill>
              </a:endParaRPr>
            </a:p>
          </p:txBody>
        </p:sp>
        <p:grpSp>
          <p:nvGrpSpPr>
            <p:cNvPr id="22" name="Shape23">
              <a:extLst>
                <a:ext uri="{FF2B5EF4-FFF2-40B4-BE49-F238E27FC236}">
                  <a16:creationId xmlns:a16="http://schemas.microsoft.com/office/drawing/2014/main" id="{9BDE94E5-355B-0D44-B299-A68371997866}"/>
                </a:ext>
              </a:extLst>
            </p:cNvPr>
            <p:cNvGrpSpPr/>
            <p:nvPr>
              <p:custDataLst>
                <p:tags r:id="rId12"/>
              </p:custDataLst>
            </p:nvPr>
          </p:nvGrpSpPr>
          <p:grpSpPr>
            <a:xfrm>
              <a:off x="-2288877" y="-3894443"/>
              <a:ext cx="14137931" cy="9315068"/>
              <a:chOff x="-3309341" y="-6518885"/>
              <a:chExt cx="28275862" cy="18630136"/>
            </a:xfrm>
          </p:grpSpPr>
          <p:sp>
            <p:nvSpPr>
              <p:cNvPr id="26" name="Shape24"/>
              <p:cNvSpPr/>
              <p:nvPr>
                <p:custDataLst>
                  <p:tags r:id="rId13"/>
                </p:custDataLst>
              </p:nvPr>
            </p:nvSpPr>
            <p:spPr>
              <a:xfrm>
                <a:off x="-3309341" y="-6518885"/>
                <a:ext cx="9086292" cy="104919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5400"/>
                    </a:lnTo>
                    <a:lnTo>
                      <a:pt x="21600" y="16200"/>
                    </a:lnTo>
                    <a:lnTo>
                      <a:pt x="10800" y="21600"/>
                    </a:lnTo>
                    <a:lnTo>
                      <a:pt x="0" y="16200"/>
                    </a:lnTo>
                    <a:lnTo>
                      <a:pt x="0" y="5400"/>
                    </a:lnTo>
                    <a:close/>
                  </a:path>
                </a:pathLst>
              </a:custGeom>
              <a:ln w="88900">
                <a:solidFill>
                  <a:srgbClr val="3BA4DD"/>
                </a:solidFill>
                <a:miter lim="400000"/>
              </a:ln>
            </p:spPr>
            <p:txBody>
              <a:bodyPr lIns="25400" tIns="25400" rIns="25400" bIns="2540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412750">
                  <a:lnSpc>
                    <a:spcPct val="100000"/>
                  </a:lnSpc>
                  <a:spcBef>
                    <a:spcPct val="0"/>
                  </a:spcBef>
                  <a:defRPr sz="3200">
                    <a:solidFill>
                      <a:srgbClr val="FFFFFF"/>
                    </a:solidFill>
                    <a:latin typeface="Comfortaa"/>
                    <a:ea typeface="Comfortaa"/>
                    <a:cs typeface="Comfortaa"/>
                    <a:sym typeface="Comfortaa"/>
                  </a:defRPr>
                </a:pPr>
                <a:endParaRPr sz="1600">
                  <a:solidFill>
                    <a:srgbClr val="FCDA4B"/>
                  </a:solidFill>
                </a:endParaRPr>
              </a:p>
            </p:txBody>
          </p:sp>
          <p:sp>
            <p:nvSpPr>
              <p:cNvPr id="27" name="Shape25"/>
              <p:cNvSpPr/>
              <p:nvPr>
                <p:custDataLst>
                  <p:tags r:id="rId14"/>
                </p:custDataLst>
              </p:nvPr>
            </p:nvSpPr>
            <p:spPr>
              <a:xfrm>
                <a:off x="17334348" y="10547773"/>
                <a:ext cx="1354011" cy="156347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5400"/>
                    </a:lnTo>
                    <a:lnTo>
                      <a:pt x="21600" y="16200"/>
                    </a:lnTo>
                    <a:lnTo>
                      <a:pt x="10800" y="21600"/>
                    </a:lnTo>
                    <a:lnTo>
                      <a:pt x="0" y="16200"/>
                    </a:lnTo>
                    <a:lnTo>
                      <a:pt x="0" y="5400"/>
                    </a:lnTo>
                    <a:close/>
                  </a:path>
                </a:pathLst>
              </a:custGeom>
              <a:solidFill>
                <a:srgbClr val="3BA4DD"/>
              </a:solidFill>
              <a:ln w="12700">
                <a:miter lim="400000"/>
              </a:ln>
            </p:spPr>
            <p:txBody>
              <a:bodyPr lIns="25400" tIns="25400" rIns="25400" bIns="2540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 defTabSz="412750">
                  <a:lnSpc>
                    <a:spcPct val="100000"/>
                  </a:lnSpc>
                  <a:spcBef>
                    <a:spcPct val="0"/>
                  </a:spcBef>
                  <a:defRPr sz="3200">
                    <a:solidFill>
                      <a:srgbClr val="FFFFFF"/>
                    </a:solidFill>
                    <a:latin typeface="Comfortaa"/>
                    <a:ea typeface="Comfortaa"/>
                    <a:cs typeface="Comfortaa"/>
                    <a:sym typeface="Comfortaa"/>
                  </a:defRPr>
                </a:pPr>
                <a:endParaRPr sz="1600">
                  <a:solidFill>
                    <a:srgbClr val="FCDA4B"/>
                  </a:solidFill>
                </a:endParaRPr>
              </a:p>
            </p:txBody>
          </p:sp>
          <p:sp>
            <p:nvSpPr>
              <p:cNvPr id="28" name="Shape26"/>
              <p:cNvSpPr/>
              <p:nvPr>
                <p:custDataLst>
                  <p:tags r:id="rId15"/>
                </p:custDataLst>
              </p:nvPr>
            </p:nvSpPr>
            <p:spPr>
              <a:xfrm>
                <a:off x="22843243" y="-908059"/>
                <a:ext cx="2123277" cy="245174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5400"/>
                    </a:lnTo>
                    <a:lnTo>
                      <a:pt x="21600" y="16200"/>
                    </a:lnTo>
                    <a:lnTo>
                      <a:pt x="10800" y="21600"/>
                    </a:lnTo>
                    <a:lnTo>
                      <a:pt x="0" y="16200"/>
                    </a:lnTo>
                    <a:lnTo>
                      <a:pt x="0" y="5400"/>
                    </a:lnTo>
                    <a:close/>
                  </a:path>
                </a:pathLst>
              </a:custGeom>
              <a:ln w="88900">
                <a:solidFill>
                  <a:srgbClr val="3BA4DD"/>
                </a:solidFill>
                <a:miter lim="400000"/>
              </a:ln>
            </p:spPr>
            <p:txBody>
              <a:bodyPr lIns="25400" tIns="25400" rIns="25400" bIns="2540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412750">
                  <a:lnSpc>
                    <a:spcPct val="100000"/>
                  </a:lnSpc>
                  <a:spcBef>
                    <a:spcPct val="0"/>
                  </a:spcBef>
                  <a:defRPr sz="3200">
                    <a:solidFill>
                      <a:srgbClr val="FFFFFF"/>
                    </a:solidFill>
                    <a:latin typeface="Comfortaa"/>
                    <a:ea typeface="Comfortaa"/>
                    <a:cs typeface="Comfortaa"/>
                    <a:sym typeface="Comfortaa"/>
                  </a:defRPr>
                </a:pPr>
                <a:endParaRPr sz="1600">
                  <a:solidFill>
                    <a:srgbClr val="FCDA4B"/>
                  </a:solidFill>
                </a:endParaRPr>
              </a:p>
            </p:txBody>
          </p:sp>
        </p:grpSp>
      </p:grpSp>
      <p:grpSp>
        <p:nvGrpSpPr>
          <p:cNvPr id="6" name="Shape28"/>
          <p:cNvGrpSpPr/>
          <p:nvPr>
            <p:custDataLst>
              <p:tags r:id="rId2"/>
            </p:custDataLst>
          </p:nvPr>
        </p:nvGrpSpPr>
        <p:grpSpPr>
          <a:xfrm>
            <a:off x="1181894" y="656432"/>
            <a:ext cx="1145887" cy="1260475"/>
            <a:chOff x="4663571" y="1864086"/>
            <a:chExt cx="1145887" cy="1260475"/>
          </a:xfrm>
        </p:grpSpPr>
        <p:grpSp>
          <p:nvGrpSpPr>
            <p:cNvPr id="8" name="Shape29">
              <a:extLst>
                <a:ext uri="{FF2B5EF4-FFF2-40B4-BE49-F238E27FC236}">
                  <a16:creationId xmlns:a16="http://schemas.microsoft.com/office/drawing/2014/main" id="{1D7C70E6-4BC3-CE4A-9FED-3DFF5ED8BCA6}"/>
                </a:ext>
              </a:extLst>
            </p:cNvPr>
            <p:cNvGrpSpPr/>
            <p:nvPr>
              <p:custDataLst>
                <p:tags r:id="rId6"/>
              </p:custDataLst>
            </p:nvPr>
          </p:nvGrpSpPr>
          <p:grpSpPr>
            <a:xfrm>
              <a:off x="4690918" y="1864323"/>
              <a:ext cx="1091194" cy="1260000"/>
              <a:chOff x="5551197" y="1422002"/>
              <a:chExt cx="1091194" cy="1260000"/>
            </a:xfrm>
          </p:grpSpPr>
          <p:sp>
            <p:nvSpPr>
              <p:cNvPr id="29" name="Shape30">
                <a:extLst>
                  <a:ext uri="{FF2B5EF4-FFF2-40B4-BE49-F238E27FC236}">
                    <a16:creationId xmlns:a16="http://schemas.microsoft.com/office/drawing/2014/main" id="{9BA3B617-4CFD-1643-A6E2-5AC334FBDCAE}"/>
                  </a:ext>
                </a:extLst>
              </p:cNvPr>
              <p:cNvSpPr>
                <a:spLocks noChangeAspect="1"/>
              </p:cNvSpPr>
              <p:nvPr>
                <p:custDataLst>
                  <p:tags r:id="rId7"/>
                </p:custDataLst>
              </p:nvPr>
            </p:nvSpPr>
            <p:spPr>
              <a:xfrm>
                <a:off x="5551197" y="1422002"/>
                <a:ext cx="1091194" cy="12600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5400"/>
                    </a:lnTo>
                    <a:lnTo>
                      <a:pt x="21600" y="16200"/>
                    </a:lnTo>
                    <a:lnTo>
                      <a:pt x="10800" y="21600"/>
                    </a:lnTo>
                    <a:lnTo>
                      <a:pt x="0" y="16200"/>
                    </a:lnTo>
                    <a:lnTo>
                      <a:pt x="0" y="5400"/>
                    </a:lnTo>
                    <a:close/>
                  </a:path>
                </a:pathLst>
              </a:custGeom>
              <a:solidFill>
                <a:srgbClr val="3BA4DD"/>
              </a:solidFill>
              <a:ln w="12700">
                <a:miter lim="400000"/>
              </a:ln>
            </p:spPr>
            <p:txBody>
              <a:bodyPr lIns="25400" tIns="25400" rIns="25400" bIns="25400" anchor="ctr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412750">
                  <a:lnSpc>
                    <a:spcPct val="100000"/>
                  </a:lnSpc>
                  <a:spcBef>
                    <a:spcPct val="0"/>
                  </a:spcBef>
                  <a:defRPr sz="3200">
                    <a:solidFill>
                      <a:srgbClr val="FFFFFF"/>
                    </a:solidFill>
                    <a:latin typeface="Comfortaa"/>
                    <a:ea typeface="Comfortaa"/>
                    <a:cs typeface="Comfortaa"/>
                    <a:sym typeface="Comfortaa"/>
                  </a:defRPr>
                </a:pPr>
                <a:endParaRPr sz="1600">
                  <a:solidFill>
                    <a:srgbClr val="FFFFFF"/>
                  </a:solidFill>
                  <a:latin typeface="Comfortaa"/>
                  <a:ea typeface="Comfortaa"/>
                  <a:cs typeface="Comfortaa"/>
                  <a:sym typeface="Comfortaa"/>
                </a:endParaRPr>
              </a:p>
            </p:txBody>
          </p:sp>
          <p:pic>
            <p:nvPicPr>
              <p:cNvPr id="9" name="Shape31"/>
              <p:cNvPicPr/>
              <p:nvPr>
                <p:custDataLst>
                  <p:tags r:id="rId8"/>
                </p:custDataLst>
              </p:nvPr>
            </p:nvPicPr>
            <p:blipFill>
              <a:blip r:embed="rId20"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/>
              </a:stretch>
            </p:blipFill>
            <p:spPr>
              <a:xfrm>
                <a:off x="5781794" y="1737002"/>
                <a:ext cx="630000" cy="630000"/>
              </a:xfrm>
              <a:prstGeom prst="rect">
                <a:avLst/>
              </a:prstGeom>
            </p:spPr>
          </p:pic>
        </p:grpSp>
      </p:grpSp>
      <p:sp>
        <p:nvSpPr>
          <p:cNvPr id="16" name="Shape5">
            <a:extLst>
              <a:ext uri="{FF2B5EF4-FFF2-40B4-BE49-F238E27FC236}">
                <a16:creationId xmlns:a16="http://schemas.microsoft.com/office/drawing/2014/main" id="{79546769-0A39-1943-8FD5-63B3CD2892ED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1181894" y="3811345"/>
            <a:ext cx="6980407" cy="66594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1275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FFFFFF"/>
                </a:solidFill>
                <a:latin typeface="+mn-lt"/>
                <a:ea typeface="Comfortaa"/>
                <a:cs typeface="Comfortaa"/>
                <a:sym typeface="Comfortaa"/>
              </a:rPr>
              <a:t>Мобільний додаток призначений для студентів 
та викладачів університету</a:t>
            </a:r>
            <a:endParaRPr lang="ru-RU" sz="1600">
              <a:solidFill>
                <a:schemeClr val="tx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7" name="Shape6">
            <a:extLst>
              <a:ext uri="{FF2B5EF4-FFF2-40B4-BE49-F238E27FC236}">
                <a16:creationId xmlns:a16="http://schemas.microsoft.com/office/drawing/2014/main" id="{79546769-0A39-1943-8FD5-63B3CD2892ED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1181894" y="4493703"/>
            <a:ext cx="6980407" cy="66594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1275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FFFFFF"/>
                </a:solidFill>
                <a:latin typeface="+mn-lt"/>
                <a:ea typeface="Comfortaa"/>
                <a:cs typeface="Comfortaa"/>
                <a:sym typeface="Comfortaa"/>
              </a:rPr>
              <a:t>Студенти та викладачі, використовуючи даний додаток, зможуть 
завжди зручно та швидко отримати актуальну інформацію 
про наявні розклади</a:t>
            </a:r>
            <a:endParaRPr lang="ru-RU" sz="1600">
              <a:solidFill>
                <a:schemeClr val="tx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0" name="Shape4">
            <a:extLst>
              <a:ext uri="{FF2B5EF4-FFF2-40B4-BE49-F238E27FC236}">
                <a16:creationId xmlns:a16="http://schemas.microsoft.com/office/drawing/2014/main" id="{9FB687ED-2A31-4B4B-A004-2270733A56DF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1181894" y="2420285"/>
            <a:ext cx="7358744" cy="136107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12750">
              <a:lnSpc>
                <a:spcPct val="9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6600" b="1">
                <a:solidFill>
                  <a:srgbClr val="FFFFFF"/>
                </a:solidFill>
                <a:latin typeface="+mn-lt"/>
                <a:ea typeface="Comfortaa"/>
                <a:cs typeface="Comfortaa"/>
                <a:sym typeface="Comfortaa"/>
              </a:rPr>
              <a:t>Призначення</a:t>
            </a:r>
          </a:p>
        </p:txBody>
      </p:sp>
    </p:spTree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A4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Shape57"/>
          <p:cNvGrpSpPr/>
          <p:nvPr>
            <p:custDataLst>
              <p:tags r:id="rId1"/>
            </p:custDataLst>
          </p:nvPr>
        </p:nvGrpSpPr>
        <p:grpSpPr>
          <a:xfrm>
            <a:off x="8229766" y="0"/>
            <a:ext cx="3963822" cy="4061165"/>
            <a:chOff x="7594766" y="-635000"/>
            <a:chExt cx="3963822" cy="4061165"/>
          </a:xfrm>
        </p:grpSpPr>
        <p:sp>
          <p:nvSpPr>
            <p:cNvPr id="35" name="Shape56">
              <a:extLst>
                <a:ext uri="{FF2B5EF4-FFF2-40B4-BE49-F238E27FC236}">
                  <a16:creationId xmlns:a16="http://schemas.microsoft.com/office/drawing/2014/main" id="{C8B35B65-3417-8E2B-8230-90AE2EBE166E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>
              <a:off x="7594766" y="-635000"/>
              <a:ext cx="3963822" cy="4061165"/>
            </a:xfrm>
            <a:custGeom>
              <a:avLst/>
              <a:gdLst>
                <a:gd name="connsiteX0" fmla="*/ 0 w 3963822"/>
                <a:gd name="connsiteY0" fmla="*/ 0 h 4061165"/>
                <a:gd name="connsiteX1" fmla="*/ 3963822 w 3963822"/>
                <a:gd name="connsiteY1" fmla="*/ 0 h 4061165"/>
                <a:gd name="connsiteX2" fmla="*/ 3963822 w 3963822"/>
                <a:gd name="connsiteY2" fmla="*/ 3460781 h 4061165"/>
                <a:gd name="connsiteX3" fmla="*/ 2862848 w 3963822"/>
                <a:gd name="connsiteY3" fmla="*/ 4061165 h 4061165"/>
                <a:gd name="connsiteX4" fmla="*/ 0 w 3963822"/>
                <a:gd name="connsiteY4" fmla="*/ 2499994 h 4061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63822" h="4061165">
                  <a:moveTo>
                    <a:pt x="0" y="0"/>
                  </a:moveTo>
                  <a:lnTo>
                    <a:pt x="3963822" y="0"/>
                  </a:lnTo>
                  <a:lnTo>
                    <a:pt x="3963822" y="3460781"/>
                  </a:lnTo>
                  <a:lnTo>
                    <a:pt x="2862848" y="4061165"/>
                  </a:lnTo>
                  <a:lnTo>
                    <a:pt x="0" y="2499994"/>
                  </a:lnTo>
                  <a:close/>
                </a:path>
              </a:pathLst>
            </a:custGeom>
            <a:solidFill>
              <a:srgbClr val="000000"/>
            </a:solidFill>
            <a:ln w="12700">
              <a:miter lim="400000"/>
            </a:ln>
          </p:spPr>
          <p:txBody>
            <a:bodyPr wrap="square" lIns="25400" tIns="25400" rIns="25400" bIns="2540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12750">
                <a:defRPr sz="3200">
                  <a:solidFill>
                    <a:srgbClr val="FFFFFF"/>
                  </a:solidFill>
                  <a:latin typeface="Comfortaa"/>
                  <a:ea typeface="Comfortaa"/>
                  <a:cs typeface="Comfortaa"/>
                  <a:sym typeface="Comfortaa"/>
                </a:defRPr>
              </a:pPr>
              <a:endParaRPr sz="1600"/>
            </a:p>
          </p:txBody>
        </p:sp>
      </p:grpSp>
      <p:sp>
        <p:nvSpPr>
          <p:cNvPr id="3" name="Shape12">
            <a:extLst>
              <a:ext uri="{FF2B5EF4-FFF2-40B4-BE49-F238E27FC236}">
                <a16:creationId xmlns:a16="http://schemas.microsoft.com/office/drawing/2014/main" id="{A8B957C0-C835-3640-9351-2BE87B56DD17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574622" y="380489"/>
            <a:ext cx="7776789" cy="1479804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412688">
              <a:lnSpc>
                <a:spcPct val="9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8000" b="1">
                <a:solidFill>
                  <a:srgbClr val="FFFFFF"/>
                </a:solidFill>
                <a:latin typeface="+mn-lt"/>
                <a:ea typeface="Comfortaa"/>
                <a:cs typeface="Comfortaa"/>
                <a:sym typeface="Comfortaa"/>
              </a:rPr>
              <a:t>Функціонал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8D538D-6585-4A65-9764-C2739D0CA625}"/>
              </a:ext>
            </a:extLst>
          </p:cNvPr>
          <p:cNvSpPr txBox="1"/>
          <p:nvPr/>
        </p:nvSpPr>
        <p:spPr>
          <a:xfrm>
            <a:off x="605577" y="2266342"/>
            <a:ext cx="7776789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dirty="0" err="1">
                <a:solidFill>
                  <a:schemeClr val="bg1"/>
                </a:solidFill>
              </a:rPr>
              <a:t>отримання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інформації</a:t>
            </a:r>
            <a:r>
              <a:rPr lang="ru-RU" dirty="0">
                <a:solidFill>
                  <a:schemeClr val="bg1"/>
                </a:solidFill>
              </a:rPr>
              <a:t> про </a:t>
            </a:r>
            <a:r>
              <a:rPr lang="ru-RU" dirty="0" err="1">
                <a:solidFill>
                  <a:schemeClr val="bg1"/>
                </a:solidFill>
              </a:rPr>
              <a:t>розклади</a:t>
            </a:r>
            <a:r>
              <a:rPr lang="ru-RU" dirty="0">
                <a:solidFill>
                  <a:schemeClr val="bg1"/>
                </a:solidFill>
              </a:rPr>
              <a:t> з </a:t>
            </a:r>
            <a:r>
              <a:rPr lang="ru-RU" dirty="0" err="1">
                <a:solidFill>
                  <a:schemeClr val="bg1"/>
                </a:solidFill>
              </a:rPr>
              <a:t>офіційного</a:t>
            </a:r>
            <a:r>
              <a:rPr lang="ru-RU" dirty="0">
                <a:solidFill>
                  <a:schemeClr val="bg1"/>
                </a:solidFill>
              </a:rPr>
              <a:t> сайту </a:t>
            </a:r>
            <a:r>
              <a:rPr lang="ru-RU" dirty="0" err="1">
                <a:solidFill>
                  <a:schemeClr val="bg1"/>
                </a:solidFill>
              </a:rPr>
              <a:t>університету</a:t>
            </a:r>
            <a:r>
              <a:rPr lang="ru-RU" dirty="0">
                <a:solidFill>
                  <a:schemeClr val="bg1"/>
                </a:solidFill>
              </a:rPr>
              <a:t>;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dirty="0" err="1">
                <a:solidFill>
                  <a:schemeClr val="bg1"/>
                </a:solidFill>
              </a:rPr>
              <a:t>відображення</a:t>
            </a:r>
            <a:r>
              <a:rPr lang="ru-RU" dirty="0">
                <a:solidFill>
                  <a:schemeClr val="bg1"/>
                </a:solidFill>
              </a:rPr>
              <a:t> списку </a:t>
            </a:r>
            <a:r>
              <a:rPr lang="ru-RU" dirty="0" err="1">
                <a:solidFill>
                  <a:schemeClr val="bg1"/>
                </a:solidFill>
              </a:rPr>
              <a:t>доступних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розкладів</a:t>
            </a:r>
            <a:r>
              <a:rPr lang="ru-RU" dirty="0">
                <a:solidFill>
                  <a:schemeClr val="bg1"/>
                </a:solidFill>
              </a:rPr>
              <a:t>; 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dirty="0" err="1">
                <a:solidFill>
                  <a:schemeClr val="bg1"/>
                </a:solidFill>
              </a:rPr>
              <a:t>відображення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обраного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розкладу</a:t>
            </a:r>
            <a:r>
              <a:rPr lang="ru-RU" dirty="0">
                <a:solidFill>
                  <a:schemeClr val="bg1"/>
                </a:solidFill>
              </a:rPr>
              <a:t> занять для </a:t>
            </a:r>
            <a:r>
              <a:rPr lang="ru-RU" dirty="0" err="1">
                <a:solidFill>
                  <a:schemeClr val="bg1"/>
                </a:solidFill>
              </a:rPr>
              <a:t>групи</a:t>
            </a:r>
            <a:r>
              <a:rPr lang="ru-RU" dirty="0">
                <a:solidFill>
                  <a:schemeClr val="bg1"/>
                </a:solidFill>
              </a:rPr>
              <a:t>;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dirty="0" err="1">
                <a:solidFill>
                  <a:schemeClr val="bg1"/>
                </a:solidFill>
              </a:rPr>
              <a:t>відображення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обраного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розкладу</a:t>
            </a:r>
            <a:r>
              <a:rPr lang="ru-RU" dirty="0">
                <a:solidFill>
                  <a:schemeClr val="bg1"/>
                </a:solidFill>
              </a:rPr>
              <a:t> занять для </a:t>
            </a:r>
            <a:r>
              <a:rPr lang="ru-RU" dirty="0" err="1">
                <a:solidFill>
                  <a:schemeClr val="bg1"/>
                </a:solidFill>
              </a:rPr>
              <a:t>викладача</a:t>
            </a:r>
            <a:r>
              <a:rPr lang="ru-RU" dirty="0">
                <a:solidFill>
                  <a:schemeClr val="bg1"/>
                </a:solidFill>
              </a:rPr>
              <a:t>;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dirty="0" err="1">
                <a:solidFill>
                  <a:schemeClr val="bg1"/>
                </a:solidFill>
              </a:rPr>
              <a:t>відображення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обраного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розкладу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модулів</a:t>
            </a:r>
            <a:r>
              <a:rPr lang="ru-RU" dirty="0">
                <a:solidFill>
                  <a:schemeClr val="bg1"/>
                </a:solidFill>
              </a:rPr>
              <a:t> для </a:t>
            </a:r>
            <a:r>
              <a:rPr lang="ru-RU" dirty="0" err="1">
                <a:solidFill>
                  <a:schemeClr val="bg1"/>
                </a:solidFill>
              </a:rPr>
              <a:t>групи</a:t>
            </a:r>
            <a:r>
              <a:rPr lang="ru-RU" dirty="0">
                <a:solidFill>
                  <a:schemeClr val="bg1"/>
                </a:solidFill>
              </a:rPr>
              <a:t>;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dirty="0" err="1">
                <a:solidFill>
                  <a:schemeClr val="bg1"/>
                </a:solidFill>
              </a:rPr>
              <a:t>відображення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обраного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розкладу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модулів</a:t>
            </a:r>
            <a:r>
              <a:rPr lang="ru-RU" dirty="0">
                <a:solidFill>
                  <a:schemeClr val="bg1"/>
                </a:solidFill>
              </a:rPr>
              <a:t> для </a:t>
            </a:r>
            <a:r>
              <a:rPr lang="ru-RU" dirty="0" err="1">
                <a:solidFill>
                  <a:schemeClr val="bg1"/>
                </a:solidFill>
              </a:rPr>
              <a:t>викладача</a:t>
            </a:r>
            <a:r>
              <a:rPr lang="ru-RU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49" name="Shape13">
            <a:extLst>
              <a:ext uri="{FF2B5EF4-FFF2-40B4-BE49-F238E27FC236}">
                <a16:creationId xmlns:a16="http://schemas.microsoft.com/office/drawing/2014/main" id="{E0FAC6AA-7CEC-45F3-AB8E-DD075B767D50}"/>
              </a:ext>
            </a:extLst>
          </p:cNvPr>
          <p:cNvSpPr>
            <a:spLocks noChangeAspect="1"/>
          </p:cNvSpPr>
          <p:nvPr>
            <p:custDataLst>
              <p:tags r:id="rId3"/>
            </p:custDataLst>
          </p:nvPr>
        </p:nvSpPr>
        <p:spPr>
          <a:xfrm>
            <a:off x="-579066" y="5152400"/>
            <a:ext cx="2901868" cy="31648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noFill/>
          <a:ln w="635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w="http://schemas.openxmlformats.org/wordprocessingml/2006/main" xmlns:wp="http://schemas.openxmlformats.org/drawingml/2006/wordprocessingDrawing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5400" tIns="25400" rIns="25400" bIns="25400" anchor="ctr">
            <a:noAutofit/>
          </a:bodyPr>
          <a:lstStyle>
            <a:defPPr>
              <a:defRPr lang="en-US"/>
            </a:defPPr>
            <a:lvl1pPr marL="0" algn="l" defTabSz="825500" rtl="0" eaLnBrk="1" latinLnBrk="0" hangingPunct="1">
              <a:defRPr sz="4500" kern="1200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sz="2250"/>
          </a:p>
        </p:txBody>
      </p:sp>
      <p:sp>
        <p:nvSpPr>
          <p:cNvPr id="50" name="Shape9">
            <a:extLst>
              <a:ext uri="{FF2B5EF4-FFF2-40B4-BE49-F238E27FC236}">
                <a16:creationId xmlns:a16="http://schemas.microsoft.com/office/drawing/2014/main" id="{4110E489-6C7A-474A-8ADA-1576CDFA1BC6}"/>
              </a:ext>
            </a:extLst>
          </p:cNvPr>
          <p:cNvSpPr>
            <a:spLocks noChangeAspect="1"/>
          </p:cNvSpPr>
          <p:nvPr>
            <p:custDataLst>
              <p:tags r:id="rId4"/>
            </p:custDataLst>
          </p:nvPr>
        </p:nvSpPr>
        <p:spPr>
          <a:xfrm>
            <a:off x="-173886" y="5661248"/>
            <a:ext cx="2064780" cy="22519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noFill/>
          <a:ln w="63500" cap="rnd">
            <a:solidFill>
              <a:schemeClr val="tx1"/>
            </a:solidFill>
            <a:prstDash val="sysDot"/>
            <a:round/>
          </a:ln>
          <a:extLst>
            <a:ext uri="{C572A759-6A51-4108-AA02-DFA0A04FC94B}">
              <ma14:wrappingTextBoxFlag xmlns:w="http://schemas.openxmlformats.org/wordprocessingml/2006/main" xmlns:wp="http://schemas.openxmlformats.org/drawingml/2006/wordprocessingDrawing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5400" tIns="25400" rIns="25400" bIns="25400" anchor="ctr"/>
          <a:lstStyle>
            <a:defPPr>
              <a:defRPr lang="en-US"/>
            </a:defPPr>
            <a:lvl1pPr marL="0" algn="l" defTabSz="825500" rtl="0" eaLnBrk="1" latinLnBrk="0" hangingPunct="1">
              <a:defRPr sz="4500" kern="1200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sz="2250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2B8B892-A32D-4D45-A40C-A8A18B993D1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9122" y="116632"/>
            <a:ext cx="2675567" cy="2675567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Shape9"/>
          <p:cNvGrpSpPr/>
          <p:nvPr>
            <p:custDataLst>
              <p:tags r:id="rId1"/>
            </p:custDataLst>
          </p:nvPr>
        </p:nvGrpSpPr>
        <p:grpSpPr>
          <a:xfrm>
            <a:off x="-20034" y="-37062"/>
            <a:ext cx="12213622" cy="6895062"/>
            <a:chOff x="-655034" y="-672062"/>
            <a:chExt cx="12213622" cy="6895062"/>
          </a:xfrm>
        </p:grpSpPr>
        <p:sp>
          <p:nvSpPr>
            <p:cNvPr id="14" name="Shape4"/>
            <p:cNvSpPr/>
            <p:nvPr>
              <p:custDataLst>
                <p:tags r:id="rId8"/>
              </p:custDataLst>
            </p:nvPr>
          </p:nvSpPr>
          <p:spPr>
            <a:xfrm>
              <a:off x="-655034" y="-672062"/>
              <a:ext cx="12192001" cy="18409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3" y="21600"/>
                  </a:moveTo>
                  <a:lnTo>
                    <a:pt x="18446" y="21600"/>
                  </a:lnTo>
                  <a:lnTo>
                    <a:pt x="21600" y="0"/>
                  </a:lnTo>
                  <a:lnTo>
                    <a:pt x="0" y="0"/>
                  </a:lnTo>
                  <a:lnTo>
                    <a:pt x="43" y="21600"/>
                  </a:lnTo>
                  <a:close/>
                </a:path>
              </a:pathLst>
            </a:custGeom>
            <a:solidFill>
              <a:srgbClr val="3BA4DD"/>
            </a:solidFill>
            <a:ln w="12700">
              <a:miter lim="400000"/>
            </a:ln>
          </p:spPr>
          <p:txBody>
            <a:bodyPr lIns="25400" tIns="25400" rIns="25400" bIns="2540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412750">
                <a:lnSpc>
                  <a:spcPct val="100000"/>
                </a:lnSpc>
                <a:spcBef>
                  <a:spcPct val="0"/>
                </a:spcBef>
                <a:defRPr sz="3200">
                  <a:solidFill>
                    <a:srgbClr val="FFFFFF"/>
                  </a:solidFill>
                  <a:latin typeface="Comfortaa"/>
                  <a:ea typeface="Comfortaa"/>
                  <a:cs typeface="Comfortaa"/>
                  <a:sym typeface="Comfortaa"/>
                </a:defRPr>
              </a:pPr>
              <a:endParaRPr sz="1600"/>
            </a:p>
          </p:txBody>
        </p:sp>
        <p:sp>
          <p:nvSpPr>
            <p:cNvPr id="15" name="Shape6">
              <a:extLst>
                <a:ext uri="{FF2B5EF4-FFF2-40B4-BE49-F238E27FC236}">
                  <a16:creationId xmlns:a16="http://schemas.microsoft.com/office/drawing/2014/main" id="{7D891816-6A47-A332-7B84-AB78131E2AA7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>
              <a:off x="5962905" y="2905690"/>
              <a:ext cx="5595683" cy="3317310"/>
            </a:xfrm>
            <a:custGeom>
              <a:avLst/>
              <a:gdLst>
                <a:gd name="connsiteX0" fmla="*/ 4276613 w 5595683"/>
                <a:gd name="connsiteY0" fmla="*/ 0 h 3317310"/>
                <a:gd name="connsiteX1" fmla="*/ 5595683 w 5595683"/>
                <a:gd name="connsiteY1" fmla="*/ 761566 h 3317310"/>
                <a:gd name="connsiteX2" fmla="*/ 5595683 w 5595683"/>
                <a:gd name="connsiteY2" fmla="*/ 3317310 h 3317310"/>
                <a:gd name="connsiteX3" fmla="*/ 0 w 5595683"/>
                <a:gd name="connsiteY3" fmla="*/ 3317310 h 3317310"/>
                <a:gd name="connsiteX4" fmla="*/ 0 w 5595683"/>
                <a:gd name="connsiteY4" fmla="*/ 2469103 h 3317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95683" h="3317309">
                  <a:moveTo>
                    <a:pt x="4276613" y="0"/>
                  </a:moveTo>
                  <a:lnTo>
                    <a:pt x="5595683" y="761566"/>
                  </a:lnTo>
                  <a:lnTo>
                    <a:pt x="5595683" y="3317310"/>
                  </a:lnTo>
                  <a:lnTo>
                    <a:pt x="0" y="3317310"/>
                  </a:lnTo>
                  <a:lnTo>
                    <a:pt x="0" y="2469103"/>
                  </a:lnTo>
                  <a:close/>
                </a:path>
              </a:pathLst>
            </a:custGeom>
            <a:solidFill>
              <a:srgbClr val="E7E6E6"/>
            </a:solidFill>
            <a:ln w="12700">
              <a:miter lim="400000"/>
            </a:ln>
          </p:spPr>
          <p:txBody>
            <a:bodyPr wrap="square" lIns="25400" tIns="25400" rIns="25400" bIns="2540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412750">
                <a:lnSpc>
                  <a:spcPct val="100000"/>
                </a:lnSpc>
                <a:spcBef>
                  <a:spcPct val="0"/>
                </a:spcBef>
                <a:defRPr sz="3200">
                  <a:solidFill>
                    <a:srgbClr val="FFFFFF"/>
                  </a:solidFill>
                  <a:latin typeface="Comfortaa"/>
                  <a:ea typeface="Comfortaa"/>
                  <a:cs typeface="Comfortaa"/>
                  <a:sym typeface="Comfortaa"/>
                </a:defRPr>
              </a:pPr>
              <a:endParaRPr lang="en-US" sz="4000"/>
            </a:p>
          </p:txBody>
        </p:sp>
        <p:sp>
          <p:nvSpPr>
            <p:cNvPr id="16" name="Shape8"/>
            <p:cNvSpPr/>
            <p:nvPr>
              <p:custDataLst>
                <p:tags r:id="rId10"/>
              </p:custDataLst>
            </p:nvPr>
          </p:nvSpPr>
          <p:spPr>
            <a:xfrm>
              <a:off x="-179703" y="-217946"/>
              <a:ext cx="426377" cy="492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ln w="63500">
              <a:solidFill>
                <a:srgbClr val="000000"/>
              </a:solidFill>
              <a:miter lim="400000"/>
            </a:ln>
          </p:spPr>
          <p:txBody>
            <a:bodyPr lIns="25400" tIns="25400" rIns="25400" bIns="2540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412750">
                <a:lnSpc>
                  <a:spcPct val="100000"/>
                </a:lnSpc>
                <a:spcBef>
                  <a:spcPct val="0"/>
                </a:spcBef>
                <a:defRPr sz="3200">
                  <a:solidFill>
                    <a:srgbClr val="FFFFFF"/>
                  </a:solidFill>
                  <a:latin typeface="Comfortaa"/>
                  <a:ea typeface="Comfortaa"/>
                  <a:cs typeface="Comfortaa"/>
                  <a:sym typeface="Comfortaa"/>
                </a:defRPr>
              </a:pPr>
              <a:endParaRPr sz="1600"/>
            </a:p>
          </p:txBody>
        </p:sp>
      </p:grpSp>
      <p:grpSp>
        <p:nvGrpSpPr>
          <p:cNvPr id="10" name="Shape0">
            <a:extLst>
              <a:ext uri="{FF2B5EF4-FFF2-40B4-BE49-F238E27FC236}">
                <a16:creationId xmlns:a16="http://schemas.microsoft.com/office/drawing/2014/main" id="{AE314E74-6EC6-5216-EC32-AC1CE0247333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336154" y="2196368"/>
            <a:ext cx="9749168" cy="4255477"/>
            <a:chOff x="1222210" y="1301261"/>
            <a:chExt cx="9749168" cy="4255477"/>
          </a:xfrm>
        </p:grpSpPr>
        <p:sp>
          <p:nvSpPr>
            <p:cNvPr id="17" name="Shape10">
              <a:extLst>
                <a:ext uri="{FF2B5EF4-FFF2-40B4-BE49-F238E27FC236}">
                  <a16:creationId xmlns:a16="http://schemas.microsoft.com/office/drawing/2014/main" id="{7F0F762F-31F7-DA9D-349D-EBFF14E03647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>
              <a:off x="1222210" y="1301261"/>
              <a:ext cx="9749168" cy="425547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" sz="1800" b="0" i="0" u="none" strike="noStrike">
                <a:solidFill>
                  <a:srgbClr val="000000"/>
                </a:solidFill>
                <a:effectLst/>
                <a:latin typeface="Comfortaa"/>
              </a:endParaRPr>
            </a:p>
          </p:txBody>
        </p:sp>
        <p:grpSp>
          <p:nvGrpSpPr>
            <p:cNvPr id="11" name="Shape1"/>
            <p:cNvGrpSpPr/>
            <p:nvPr>
              <p:custDataLst>
                <p:tags r:id="rId6"/>
              </p:custDataLst>
            </p:nvPr>
          </p:nvGrpSpPr>
          <p:grpSpPr>
            <a:xfrm>
              <a:off x="2351541" y="1301261"/>
              <a:ext cx="7490506" cy="4255476"/>
              <a:chOff x="2174875" y="1499394"/>
              <a:chExt cx="7471774" cy="4244834"/>
            </a:xfrm>
          </p:grpSpPr>
          <p:pic>
            <p:nvPicPr>
              <p:cNvPr id="12" name="Shape11"/>
              <p:cNvPicPr/>
              <p:nvPr>
                <p:custDataLst>
                  <p:tags r:id="rId7"/>
                </p:custDataLst>
              </p:nvPr>
            </p:nvPicPr>
            <p:blipFill>
              <a:blip r:embed="rId12"/>
              <a:stretch>
                <a:fillRect/>
              </a:stretch>
            </p:blipFill>
            <p:spPr>
              <a:xfrm>
                <a:off x="2174875" y="1499394"/>
                <a:ext cx="7471774" cy="4244834"/>
              </a:xfrm>
              <a:prstGeom prst="rect">
                <a:avLst/>
              </a:prstGeom>
            </p:spPr>
          </p:pic>
        </p:grpSp>
      </p:grpSp>
      <p:sp>
        <p:nvSpPr>
          <p:cNvPr id="18" name="Shape14">
            <a:extLst>
              <a:ext uri="{FF2B5EF4-FFF2-40B4-BE49-F238E27FC236}">
                <a16:creationId xmlns:a16="http://schemas.microsoft.com/office/drawing/2014/main" id="{409CB062-C210-8C45-AAC8-7E9089CE9277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 rot="5400000">
            <a:off x="473069" y="687152"/>
            <a:ext cx="904848" cy="780041"/>
          </a:xfrm>
          <a:prstGeom prst="hexagon">
            <a:avLst/>
          </a:prstGeom>
          <a:solidFill>
            <a:srgbClr val="FFFFFF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9pPr>
          </a:lstStyle>
          <a:p>
            <a:pPr algn="ctr" defTabSz="914400" hangingPunct="1">
              <a:lnSpc>
                <a:spcPct val="100000"/>
              </a:lnSpc>
              <a:spcBef>
                <a:spcPct val="0"/>
              </a:spcBef>
              <a:defRPr/>
            </a:pPr>
            <a:endParaRPr lang="ru-RU" sz="1800" kern="1200">
              <a:solidFill>
                <a:prstClr val="white"/>
              </a:solidFill>
              <a:latin typeface="Comfortaa"/>
            </a:endParaRPr>
          </a:p>
        </p:txBody>
      </p:sp>
      <p:sp>
        <p:nvSpPr>
          <p:cNvPr id="5" name="Shape2">
            <a:extLst>
              <a:ext uri="{FF2B5EF4-FFF2-40B4-BE49-F238E27FC236}">
                <a16:creationId xmlns:a16="http://schemas.microsoft.com/office/drawing/2014/main" id="{E0072101-171C-3146-B2A7-0F50C9ED0C43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1768910" y="269523"/>
            <a:ext cx="7839547" cy="144367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12750">
              <a:lnSpc>
                <a:spcPct val="9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3600" b="1">
                <a:solidFill>
                  <a:srgbClr val="FFFFFF"/>
                </a:solidFill>
                <a:latin typeface="+mn-lt"/>
                <a:ea typeface="Comfortaa"/>
                <a:cs typeface="Comfortaa"/>
                <a:sym typeface="Comfortaa"/>
              </a:rPr>
              <a:t>Діаграма прецедентів</a:t>
            </a:r>
          </a:p>
        </p:txBody>
      </p:sp>
      <p:pic>
        <p:nvPicPr>
          <p:cNvPr id="2050" name="Picture 2" descr="Hierarchical structure ">
            <a:extLst>
              <a:ext uri="{FF2B5EF4-FFF2-40B4-BE49-F238E27FC236}">
                <a16:creationId xmlns:a16="http://schemas.microsoft.com/office/drawing/2014/main" id="{466E45CA-EFAB-478E-AD3B-4A15080E12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059" y="763094"/>
            <a:ext cx="566868" cy="566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Shape16"/>
          <p:cNvGrpSpPr/>
          <p:nvPr>
            <p:custDataLst>
              <p:tags r:id="rId1"/>
            </p:custDataLst>
          </p:nvPr>
        </p:nvGrpSpPr>
        <p:grpSpPr>
          <a:xfrm>
            <a:off x="-200347" y="-2669411"/>
            <a:ext cx="13621085" cy="10409327"/>
            <a:chOff x="-835347" y="-3304411"/>
            <a:chExt cx="13621085" cy="10409327"/>
          </a:xfrm>
        </p:grpSpPr>
        <p:grpSp>
          <p:nvGrpSpPr>
            <p:cNvPr id="14" name="Shape7">
              <a:extLst>
                <a:ext uri="{FF2B5EF4-FFF2-40B4-BE49-F238E27FC236}">
                  <a16:creationId xmlns:a16="http://schemas.microsoft.com/office/drawing/2014/main" id="{DCCA32F9-0F31-B04F-A091-8AAB3734DCC3}"/>
                </a:ext>
              </a:extLst>
            </p:cNvPr>
            <p:cNvGrpSpPr/>
            <p:nvPr>
              <p:custDataLst>
                <p:tags r:id="rId5"/>
              </p:custDataLst>
            </p:nvPr>
          </p:nvGrpSpPr>
          <p:grpSpPr>
            <a:xfrm>
              <a:off x="-835347" y="-3304411"/>
              <a:ext cx="13621085" cy="10409327"/>
              <a:chOff x="-995297" y="-5913122"/>
              <a:chExt cx="28524891" cy="21798919"/>
            </a:xfrm>
          </p:grpSpPr>
          <p:sp>
            <p:nvSpPr>
              <p:cNvPr id="16" name="Shape8"/>
              <p:cNvSpPr/>
              <p:nvPr>
                <p:custDataLst>
                  <p:tags r:id="rId9"/>
                </p:custDataLst>
              </p:nvPr>
            </p:nvSpPr>
            <p:spPr>
              <a:xfrm>
                <a:off x="-995297" y="10861761"/>
                <a:ext cx="4350943" cy="502403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5400"/>
                    </a:lnTo>
                    <a:lnTo>
                      <a:pt x="21600" y="16200"/>
                    </a:lnTo>
                    <a:lnTo>
                      <a:pt x="10800" y="21600"/>
                    </a:lnTo>
                    <a:lnTo>
                      <a:pt x="0" y="16200"/>
                    </a:lnTo>
                    <a:lnTo>
                      <a:pt x="0" y="5400"/>
                    </a:lnTo>
                    <a:close/>
                  </a:path>
                </a:pathLst>
              </a:custGeom>
              <a:ln w="44450">
                <a:solidFill>
                  <a:srgbClr val="3BA4DD"/>
                </a:solidFill>
                <a:miter lim="400000"/>
              </a:ln>
            </p:spPr>
            <p:txBody>
              <a:bodyPr lIns="24258" tIns="24258" rIns="24258" bIns="24258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394214">
                  <a:defRPr sz="3200">
                    <a:solidFill>
                      <a:srgbClr val="FFFFFF"/>
                    </a:solidFill>
                    <a:latin typeface="Comfortaa"/>
                    <a:ea typeface="Comfortaa"/>
                    <a:cs typeface="Comfortaa"/>
                    <a:sym typeface="Comfortaa"/>
                  </a:defRPr>
                </a:pPr>
                <a:endParaRPr sz="1528"/>
              </a:p>
            </p:txBody>
          </p:sp>
          <p:sp>
            <p:nvSpPr>
              <p:cNvPr id="17" name="Shape9"/>
              <p:cNvSpPr/>
              <p:nvPr>
                <p:custDataLst>
                  <p:tags r:id="rId10"/>
                </p:custDataLst>
              </p:nvPr>
            </p:nvSpPr>
            <p:spPr>
              <a:xfrm>
                <a:off x="18889194" y="-5913122"/>
                <a:ext cx="8640400" cy="997707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5400"/>
                    </a:lnTo>
                    <a:lnTo>
                      <a:pt x="21600" y="16200"/>
                    </a:lnTo>
                    <a:lnTo>
                      <a:pt x="10800" y="21600"/>
                    </a:lnTo>
                    <a:lnTo>
                      <a:pt x="0" y="16200"/>
                    </a:lnTo>
                    <a:lnTo>
                      <a:pt x="0" y="5400"/>
                    </a:lnTo>
                    <a:close/>
                  </a:path>
                </a:pathLst>
              </a:custGeom>
              <a:ln w="44450">
                <a:solidFill>
                  <a:srgbClr val="3BA4DD"/>
                </a:solidFill>
                <a:miter lim="400000"/>
              </a:ln>
            </p:spPr>
            <p:txBody>
              <a:bodyPr lIns="24258" tIns="24258" rIns="24258" bIns="24258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394214">
                  <a:defRPr sz="3200">
                    <a:solidFill>
                      <a:srgbClr val="FFFFFF"/>
                    </a:solidFill>
                    <a:latin typeface="Comfortaa"/>
                    <a:ea typeface="Comfortaa"/>
                    <a:cs typeface="Comfortaa"/>
                    <a:sym typeface="Comfortaa"/>
                  </a:defRPr>
                </a:pPr>
                <a:endParaRPr sz="1528"/>
              </a:p>
            </p:txBody>
          </p:sp>
        </p:grpSp>
        <p:grpSp>
          <p:nvGrpSpPr>
            <p:cNvPr id="15" name="Shape13">
              <a:extLst>
                <a:ext uri="{FF2B5EF4-FFF2-40B4-BE49-F238E27FC236}">
                  <a16:creationId xmlns:a16="http://schemas.microsoft.com/office/drawing/2014/main" id="{574A4DF1-F7DB-2C44-9691-C1045E2D9B45}"/>
                </a:ext>
              </a:extLst>
            </p:cNvPr>
            <p:cNvGrpSpPr/>
            <p:nvPr>
              <p:custDataLst>
                <p:tags r:id="rId6"/>
              </p:custDataLst>
            </p:nvPr>
          </p:nvGrpSpPr>
          <p:grpSpPr>
            <a:xfrm>
              <a:off x="3263856" y="-235153"/>
              <a:ext cx="5536682" cy="5511420"/>
              <a:chOff x="7589139" y="514432"/>
              <a:chExt cx="11594762" cy="11541861"/>
            </a:xfrm>
          </p:grpSpPr>
          <p:sp>
            <p:nvSpPr>
              <p:cNvPr id="18" name="Shape14">
                <a:extLst>
                  <a:ext uri="{FF2B5EF4-FFF2-40B4-BE49-F238E27FC236}">
                    <a16:creationId xmlns:a16="http://schemas.microsoft.com/office/drawing/2014/main" id="{6AF2D4F6-53E6-1247-979F-D89928169E88}"/>
                  </a:ext>
                </a:extLst>
              </p:cNvPr>
              <p:cNvSpPr/>
              <p:nvPr>
                <p:custDataLst>
                  <p:tags r:id="rId7"/>
                </p:custDataLst>
              </p:nvPr>
            </p:nvSpPr>
            <p:spPr>
              <a:xfrm>
                <a:off x="7589139" y="12056293"/>
                <a:ext cx="9205721" cy="0"/>
              </a:xfrm>
              <a:prstGeom prst="line">
                <a:avLst/>
              </a:prstGeom>
              <a:ln w="44450">
                <a:solidFill>
                  <a:srgbClr val="3BA4DD"/>
                </a:solidFill>
                <a:miter lim="400000"/>
              </a:ln>
            </p:spPr>
            <p:txBody>
              <a:bodyPr lIns="24258" tIns="24258" rIns="24258" bIns="24258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582"/>
              </a:p>
            </p:txBody>
          </p:sp>
          <p:sp>
            <p:nvSpPr>
              <p:cNvPr id="19" name="Shape15"/>
              <p:cNvSpPr/>
              <p:nvPr>
                <p:custDataLst>
                  <p:tags r:id="rId8"/>
                </p:custDataLst>
              </p:nvPr>
            </p:nvSpPr>
            <p:spPr>
              <a:xfrm>
                <a:off x="18583184" y="514432"/>
                <a:ext cx="600718" cy="69365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5400"/>
                    </a:lnTo>
                    <a:lnTo>
                      <a:pt x="21600" y="16200"/>
                    </a:lnTo>
                    <a:lnTo>
                      <a:pt x="10800" y="21600"/>
                    </a:lnTo>
                    <a:lnTo>
                      <a:pt x="0" y="16200"/>
                    </a:lnTo>
                    <a:lnTo>
                      <a:pt x="0" y="5400"/>
                    </a:lnTo>
                    <a:close/>
                  </a:path>
                </a:pathLst>
              </a:custGeom>
              <a:solidFill>
                <a:srgbClr val="3BA4DD"/>
              </a:solidFill>
              <a:ln w="12700">
                <a:miter lim="400000"/>
              </a:ln>
            </p:spPr>
            <p:txBody>
              <a:bodyPr lIns="24258" tIns="24258" rIns="24258" bIns="24258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394214">
                  <a:defRPr sz="3200">
                    <a:solidFill>
                      <a:srgbClr val="FFFFFF"/>
                    </a:solidFill>
                    <a:latin typeface="Comfortaa"/>
                    <a:ea typeface="Comfortaa"/>
                    <a:cs typeface="Comfortaa"/>
                    <a:sym typeface="Comfortaa"/>
                  </a:defRPr>
                </a:pPr>
                <a:endParaRPr sz="1528"/>
              </a:p>
            </p:txBody>
          </p:sp>
        </p:grpSp>
      </p:grpSp>
      <p:pic>
        <p:nvPicPr>
          <p:cNvPr id="8" name="Shape19"/>
          <p:cNvPicPr/>
          <p:nvPr>
            <p:custDataLst>
              <p:tags r:id="rId2"/>
            </p:custDataLst>
          </p:nvPr>
        </p:nvPicPr>
        <p:blipFill>
          <a:blip r:embed="rId12"/>
          <a:stretch>
            <a:fillRect/>
          </a:stretch>
        </p:blipFill>
        <p:spPr>
          <a:xfrm rot="2700000">
            <a:off x="-148073" y="-406423"/>
            <a:ext cx="3784600" cy="3781432"/>
          </a:xfrm>
          <a:prstGeom prst="rect">
            <a:avLst/>
          </a:prstGeom>
        </p:spPr>
      </p:pic>
      <p:sp>
        <p:nvSpPr>
          <p:cNvPr id="12" name="Shape3">
            <a:extLst>
              <a:ext uri="{FF2B5EF4-FFF2-40B4-BE49-F238E27FC236}">
                <a16:creationId xmlns:a16="http://schemas.microsoft.com/office/drawing/2014/main" id="{651F3930-6914-410F-88F5-DEBAD752FF7F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3529803" y="4320383"/>
            <a:ext cx="5133982" cy="8593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dirty="0" err="1">
                <a:solidFill>
                  <a:srgbClr val="000000"/>
                </a:solidFill>
                <a:latin typeface="+mn-lt"/>
              </a:rPr>
              <a:t>Мобільний</a:t>
            </a:r>
            <a:r>
              <a:rPr lang="en-US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+mn-lt"/>
              </a:rPr>
              <a:t>додаток</a:t>
            </a:r>
            <a:r>
              <a:rPr lang="en-US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+mn-lt"/>
              </a:rPr>
              <a:t>може</a:t>
            </a:r>
            <a:r>
              <a:rPr lang="en-US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+mn-lt"/>
              </a:rPr>
              <a:t>працювати</a:t>
            </a:r>
            <a:r>
              <a:rPr lang="en-US" dirty="0">
                <a:solidFill>
                  <a:srgbClr val="000000"/>
                </a:solidFill>
                <a:latin typeface="+mn-lt"/>
              </a:rPr>
              <a:t> 
</a:t>
            </a:r>
            <a:r>
              <a:rPr lang="en-US" dirty="0" err="1">
                <a:solidFill>
                  <a:srgbClr val="000000"/>
                </a:solidFill>
                <a:latin typeface="+mn-lt"/>
              </a:rPr>
              <a:t>на</a:t>
            </a:r>
            <a:r>
              <a:rPr lang="en-US" dirty="0">
                <a:solidFill>
                  <a:srgbClr val="000000"/>
                </a:solidFill>
                <a:latin typeface="+mn-lt"/>
              </a:rPr>
              <a:t> </a:t>
            </a:r>
            <a:r>
              <a:rPr lang="en-US" dirty="0" err="1">
                <a:solidFill>
                  <a:srgbClr val="000000"/>
                </a:solidFill>
                <a:latin typeface="+mn-lt"/>
              </a:rPr>
              <a:t>операційних</a:t>
            </a:r>
            <a:r>
              <a:rPr lang="en-US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+mn-lt"/>
              </a:rPr>
              <a:t>системах</a:t>
            </a:r>
            <a:r>
              <a:rPr lang="en-US" dirty="0">
                <a:solidFill>
                  <a:srgbClr val="000000"/>
                </a:solidFill>
                <a:latin typeface="+mn-lt"/>
              </a:rPr>
              <a:t> Android 6.0 
і </a:t>
            </a:r>
            <a:r>
              <a:rPr lang="en-US" dirty="0" err="1">
                <a:solidFill>
                  <a:srgbClr val="000000"/>
                </a:solidFill>
                <a:latin typeface="+mn-lt"/>
              </a:rPr>
              <a:t>вище</a:t>
            </a:r>
            <a:r>
              <a:rPr lang="en-US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+mn-lt"/>
              </a:rPr>
              <a:t>та</a:t>
            </a:r>
            <a:r>
              <a:rPr lang="en-US" dirty="0">
                <a:solidFill>
                  <a:srgbClr val="000000"/>
                </a:solidFill>
                <a:latin typeface="+mn-lt"/>
              </a:rPr>
              <a:t> iOS 9.0 і </a:t>
            </a:r>
            <a:r>
              <a:rPr lang="en-US" dirty="0" err="1">
                <a:solidFill>
                  <a:srgbClr val="000000"/>
                </a:solidFill>
                <a:latin typeface="+mn-lt"/>
              </a:rPr>
              <a:t>вище</a:t>
            </a:r>
            <a:endParaRPr lang="ru-RU" sz="1400" dirty="0"/>
          </a:p>
        </p:txBody>
      </p:sp>
      <p:sp>
        <p:nvSpPr>
          <p:cNvPr id="7" name="Shape2">
            <a:extLst>
              <a:ext uri="{FF2B5EF4-FFF2-40B4-BE49-F238E27FC236}">
                <a16:creationId xmlns:a16="http://schemas.microsoft.com/office/drawing/2014/main" id="{59EBA6D6-A62D-4A0C-83A9-63C7F0C74FDA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2314870" y="2436120"/>
            <a:ext cx="7563848" cy="188882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 defTabSz="825500" rtl="0" fontAlgn="auto" latinLnBrk="0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sz="3600" b="1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Comfortaa"/>
                <a:cs typeface="Comfortaa"/>
                <a:sym typeface="Comfortaa"/>
              </a:rPr>
              <a:t>Кросплатформеність</a:t>
            </a:r>
            <a:endParaRPr kumimoji="0" lang="en-US" sz="36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Comfortaa"/>
              <a:cs typeface="Comfortaa"/>
              <a:sym typeface="Comfortaa"/>
            </a:endParaRPr>
          </a:p>
        </p:txBody>
      </p:sp>
      <p:pic>
        <p:nvPicPr>
          <p:cNvPr id="1026" name="Picture 2" descr="Platform ">
            <a:extLst>
              <a:ext uri="{FF2B5EF4-FFF2-40B4-BE49-F238E27FC236}">
                <a16:creationId xmlns:a16="http://schemas.microsoft.com/office/drawing/2014/main" id="{6A6088A9-3914-4E13-B11B-516DDF2762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7194" y="565461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Shape68"/>
          <p:cNvGrpSpPr/>
          <p:nvPr>
            <p:custDataLst>
              <p:tags r:id="rId1"/>
            </p:custDataLst>
          </p:nvPr>
        </p:nvGrpSpPr>
        <p:grpSpPr>
          <a:xfrm>
            <a:off x="44783" y="0"/>
            <a:ext cx="12193588" cy="6858000"/>
            <a:chOff x="-635000" y="-635000"/>
            <a:chExt cx="12193588" cy="6858000"/>
          </a:xfrm>
        </p:grpSpPr>
        <p:pic>
          <p:nvPicPr>
            <p:cNvPr id="42" name="Shape65"/>
            <p:cNvPicPr/>
            <p:nvPr>
              <p:custDataLst>
                <p:tags r:id="rId21"/>
              </p:custDataLst>
            </p:nvPr>
          </p:nvPicPr>
          <p:blipFill>
            <a:blip r:embed="rId24">
              <a:lum bright="-50000"/>
            </a:blip>
            <a:stretch>
              <a:fillRect/>
            </a:stretch>
          </p:blipFill>
          <p:spPr>
            <a:xfrm>
              <a:off x="-635000" y="-635000"/>
              <a:ext cx="12193588" cy="6858000"/>
            </a:xfrm>
            <a:prstGeom prst="rect">
              <a:avLst/>
            </a:prstGeom>
          </p:spPr>
        </p:pic>
        <p:sp>
          <p:nvSpPr>
            <p:cNvPr id="43" name="Shape67">
              <a:extLst>
                <a:ext uri="{FF2B5EF4-FFF2-40B4-BE49-F238E27FC236}">
                  <a16:creationId xmlns:a16="http://schemas.microsoft.com/office/drawing/2014/main" id="{BAA3A15F-5A78-5E8D-47C2-E9C8CAC1854C}"/>
                </a:ext>
              </a:extLst>
            </p:cNvPr>
            <p:cNvSpPr/>
            <p:nvPr>
              <p:custDataLst>
                <p:tags r:id="rId22"/>
              </p:custDataLst>
            </p:nvPr>
          </p:nvSpPr>
          <p:spPr>
            <a:xfrm>
              <a:off x="-635000" y="-635001"/>
              <a:ext cx="11544300" cy="1952626"/>
            </a:xfrm>
            <a:custGeom>
              <a:avLst/>
              <a:gdLst>
                <a:gd name="connsiteX0" fmla="*/ 0 w 11544300"/>
                <a:gd name="connsiteY0" fmla="*/ 0 h 1952626"/>
                <a:gd name="connsiteX1" fmla="*/ 11544300 w 11544300"/>
                <a:gd name="connsiteY1" fmla="*/ 0 h 1952626"/>
                <a:gd name="connsiteX2" fmla="*/ 10028262 w 11544300"/>
                <a:gd name="connsiteY2" fmla="*/ 1952626 h 1952626"/>
                <a:gd name="connsiteX3" fmla="*/ 0 w 11544300"/>
                <a:gd name="connsiteY3" fmla="*/ 1952626 h 1952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544300" h="1952626">
                  <a:moveTo>
                    <a:pt x="0" y="0"/>
                  </a:moveTo>
                  <a:lnTo>
                    <a:pt x="11544300" y="0"/>
                  </a:lnTo>
                  <a:lnTo>
                    <a:pt x="10028262" y="1952626"/>
                  </a:lnTo>
                  <a:lnTo>
                    <a:pt x="0" y="1952626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uk-UA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omfortaa"/>
                <a:ea typeface="Comfortaa"/>
                <a:cs typeface="Comfortaa"/>
                <a:sym typeface="Comfortaa"/>
              </a:endParaRPr>
            </a:p>
          </p:txBody>
        </p:sp>
      </p:grpSp>
      <p:grpSp>
        <p:nvGrpSpPr>
          <p:cNvPr id="27" name="Shape18">
            <a:extLst>
              <a:ext uri="{FF2B5EF4-FFF2-40B4-BE49-F238E27FC236}">
                <a16:creationId xmlns:a16="http://schemas.microsoft.com/office/drawing/2014/main" id="{B6ED2894-F92D-4ADB-BB86-112F59490DAE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1507464" y="2227764"/>
            <a:ext cx="864096" cy="967257"/>
            <a:chOff x="7753784" y="2348273"/>
            <a:chExt cx="506435" cy="552339"/>
          </a:xfrm>
        </p:grpSpPr>
        <p:sp>
          <p:nvSpPr>
            <p:cNvPr id="44" name="Shape19">
              <a:extLst>
                <a:ext uri="{FF2B5EF4-FFF2-40B4-BE49-F238E27FC236}">
                  <a16:creationId xmlns:a16="http://schemas.microsoft.com/office/drawing/2014/main" id="{F60260C2-23B1-2742-A9C0-F3E7FE329742}"/>
                </a:ext>
              </a:extLst>
            </p:cNvPr>
            <p:cNvSpPr/>
            <p:nvPr>
              <p:custDataLst>
                <p:tags r:id="rId19"/>
              </p:custDataLst>
            </p:nvPr>
          </p:nvSpPr>
          <p:spPr>
            <a:xfrm>
              <a:off x="7753784" y="2348273"/>
              <a:ext cx="506435" cy="552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  <a:extLst>
              <a:ext uri="{C572A759-6A51-4108-AA02-DFA0A04FC94B}">
                <ma14:wrappingTextBoxFlag xmlns:w="http://schemas.openxmlformats.org/wordprocessingml/2006/main" xmlns:wp="http://schemas.openxmlformats.org/drawingml/2006/wordprocessingDrawing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25400" tIns="25400" rIns="25400" bIns="25400" anchor="ctr">
              <a:noAutofit/>
            </a:bodyPr>
            <a:lstStyle>
              <a:defPPr>
                <a:defRPr lang="en-US"/>
              </a:defPPr>
              <a:lvl1pPr marL="0" algn="l" defTabSz="825500" rtl="0" eaLnBrk="1" latinLnBrk="0" hangingPunct="1">
                <a:defRPr sz="4500" kern="1200">
                  <a:solidFill>
                    <a:srgbClr val="000000"/>
                  </a:solidFill>
                  <a:latin typeface="Comfortaa"/>
                  <a:ea typeface="Comfortaa"/>
                  <a:cs typeface="Comfortaa"/>
                  <a:sym typeface="Comfortaa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2250"/>
            </a:p>
          </p:txBody>
        </p:sp>
        <p:pic>
          <p:nvPicPr>
            <p:cNvPr id="45" name="Shape20"/>
            <p:cNvPicPr/>
            <p:nvPr>
              <p:custDataLst>
                <p:tags r:id="rId20"/>
              </p:custDataLst>
            </p:nvPr>
          </p:nvPicPr>
          <p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7872002" y="2489442"/>
              <a:ext cx="270000" cy="270000"/>
            </a:xfrm>
            <a:prstGeom prst="rect">
              <a:avLst/>
            </a:prstGeom>
          </p:spPr>
        </p:pic>
      </p:grpSp>
      <p:sp>
        <p:nvSpPr>
          <p:cNvPr id="28" name="Shape21">
            <a:extLst>
              <a:ext uri="{FF2B5EF4-FFF2-40B4-BE49-F238E27FC236}">
                <a16:creationId xmlns:a16="http://schemas.microsoft.com/office/drawing/2014/main" id="{438B18AC-D14A-EE45-9D1C-133FABB2C906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1009814" y="3203488"/>
            <a:ext cx="1859397" cy="8262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uk-UA" sz="1200" dirty="0">
                <a:solidFill>
                  <a:srgbClr val="FFFFFF"/>
                </a:solidFill>
                <a:latin typeface="+mn-lt"/>
              </a:rPr>
              <a:t>Для розробки 
додатку була 
обрана технологія 
</a:t>
            </a:r>
            <a:r>
              <a:rPr lang="uk-UA" sz="1200" dirty="0" err="1">
                <a:solidFill>
                  <a:srgbClr val="FFFFFF"/>
                </a:solidFill>
                <a:latin typeface="+mn-lt"/>
              </a:rPr>
              <a:t>Xamarin</a:t>
            </a:r>
            <a:r>
              <a:rPr lang="uk-UA" sz="1200" dirty="0">
                <a:solidFill>
                  <a:srgbClr val="FFFFFF"/>
                </a:solidFill>
                <a:latin typeface="+mn-lt"/>
              </a:rPr>
              <a:t> </a:t>
            </a:r>
            <a:r>
              <a:rPr lang="uk-UA" sz="1200" dirty="0" err="1">
                <a:solidFill>
                  <a:srgbClr val="FFFFFF"/>
                </a:solidFill>
                <a:latin typeface="+mn-lt"/>
              </a:rPr>
              <a:t>Forms</a:t>
            </a:r>
            <a:endParaRPr lang="uk-UA" sz="700" dirty="0"/>
          </a:p>
        </p:txBody>
      </p:sp>
      <p:sp>
        <p:nvSpPr>
          <p:cNvPr id="48" name="Shape33">
            <a:extLst>
              <a:ext uri="{FF2B5EF4-FFF2-40B4-BE49-F238E27FC236}">
                <a16:creationId xmlns:a16="http://schemas.microsoft.com/office/drawing/2014/main" id="{F60260C2-23B1-2742-A9C0-F3E7FE329742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5479187" y="2197033"/>
            <a:ext cx="864096" cy="9705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w="http://schemas.openxmlformats.org/wordprocessingml/2006/main" xmlns:wp="http://schemas.openxmlformats.org/drawingml/2006/wordprocessingDrawing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5400" tIns="25400" rIns="25400" bIns="25400" anchor="ctr">
            <a:noAutofit/>
          </a:bodyPr>
          <a:lstStyle>
            <a:defPPr>
              <a:defRPr lang="en-US"/>
            </a:defPPr>
            <a:lvl1pPr marL="0" algn="l" defTabSz="825500" rtl="0" eaLnBrk="1" latinLnBrk="0" hangingPunct="1">
              <a:defRPr sz="4500" kern="1200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sz="2250"/>
          </a:p>
        </p:txBody>
      </p:sp>
      <p:sp>
        <p:nvSpPr>
          <p:cNvPr id="32" name="Shape35">
            <a:extLst>
              <a:ext uri="{FF2B5EF4-FFF2-40B4-BE49-F238E27FC236}">
                <a16:creationId xmlns:a16="http://schemas.microsoft.com/office/drawing/2014/main" id="{438B18AC-D14A-EE45-9D1C-133FABB2C906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4992838" y="3297923"/>
            <a:ext cx="2017260" cy="8262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9pPr>
          </a:lstStyle>
          <a:p>
            <a:pPr algn="l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dirty="0" err="1">
                <a:solidFill>
                  <a:srgbClr val="FFFFFF"/>
                </a:solidFill>
                <a:latin typeface="+mn-lt"/>
              </a:rPr>
              <a:t>Кросплатформен</a:t>
            </a:r>
            <a:r>
              <a:rPr lang="uk-UA" sz="1200" dirty="0" err="1">
                <a:solidFill>
                  <a:srgbClr val="FFFFFF"/>
                </a:solidFill>
                <a:latin typeface="+mn-lt"/>
              </a:rPr>
              <a:t>ість</a:t>
            </a:r>
            <a:endParaRPr lang="ru-RU" sz="700" dirty="0"/>
          </a:p>
        </p:txBody>
      </p:sp>
      <p:grpSp>
        <p:nvGrpSpPr>
          <p:cNvPr id="33" name="Shape39">
            <a:extLst>
              <a:ext uri="{FF2B5EF4-FFF2-40B4-BE49-F238E27FC236}">
                <a16:creationId xmlns:a16="http://schemas.microsoft.com/office/drawing/2014/main" id="{B6ED2894-F92D-4ADB-BB86-112F59490DAE}"/>
              </a:ext>
            </a:extLst>
          </p:cNvPr>
          <p:cNvGrpSpPr/>
          <p:nvPr>
            <p:custDataLst>
              <p:tags r:id="rId6"/>
            </p:custDataLst>
          </p:nvPr>
        </p:nvGrpSpPr>
        <p:grpSpPr>
          <a:xfrm>
            <a:off x="9561866" y="2197033"/>
            <a:ext cx="864096" cy="967257"/>
            <a:chOff x="7753784" y="2348273"/>
            <a:chExt cx="506435" cy="552339"/>
          </a:xfrm>
        </p:grpSpPr>
        <p:sp>
          <p:nvSpPr>
            <p:cNvPr id="50" name="Shape40">
              <a:extLst>
                <a:ext uri="{FF2B5EF4-FFF2-40B4-BE49-F238E27FC236}">
                  <a16:creationId xmlns:a16="http://schemas.microsoft.com/office/drawing/2014/main" id="{F60260C2-23B1-2742-A9C0-F3E7FE329742}"/>
                </a:ext>
              </a:extLst>
            </p:cNvPr>
            <p:cNvSpPr/>
            <p:nvPr>
              <p:custDataLst>
                <p:tags r:id="rId17"/>
              </p:custDataLst>
            </p:nvPr>
          </p:nvSpPr>
          <p:spPr>
            <a:xfrm>
              <a:off x="7753784" y="2348273"/>
              <a:ext cx="506435" cy="552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  <a:extLst>
              <a:ext uri="{C572A759-6A51-4108-AA02-DFA0A04FC94B}">
                <ma14:wrappingTextBoxFlag xmlns:w="http://schemas.openxmlformats.org/wordprocessingml/2006/main" xmlns:wp="http://schemas.openxmlformats.org/drawingml/2006/wordprocessingDrawing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25400" tIns="25400" rIns="25400" bIns="25400" anchor="ctr">
              <a:noAutofit/>
            </a:bodyPr>
            <a:lstStyle>
              <a:defPPr>
                <a:defRPr lang="en-US"/>
              </a:defPPr>
              <a:lvl1pPr marL="0" algn="l" defTabSz="825500" rtl="0" eaLnBrk="1" latinLnBrk="0" hangingPunct="1">
                <a:defRPr sz="4500" kern="1200">
                  <a:solidFill>
                    <a:srgbClr val="000000"/>
                  </a:solidFill>
                  <a:latin typeface="Comfortaa"/>
                  <a:ea typeface="Comfortaa"/>
                  <a:cs typeface="Comfortaa"/>
                  <a:sym typeface="Comfortaa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2250"/>
            </a:p>
          </p:txBody>
        </p:sp>
        <p:pic>
          <p:nvPicPr>
            <p:cNvPr id="51" name="Shape41"/>
            <p:cNvPicPr/>
            <p:nvPr>
              <p:custDataLst>
                <p:tags r:id="rId18"/>
              </p:custDataLst>
            </p:nvPr>
          </p:nvPicPr>
          <p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7872001" y="2489442"/>
              <a:ext cx="270000" cy="270000"/>
            </a:xfrm>
            <a:prstGeom prst="rect">
              <a:avLst/>
            </a:prstGeom>
          </p:spPr>
        </p:pic>
      </p:grpSp>
      <p:sp>
        <p:nvSpPr>
          <p:cNvPr id="34" name="Shape42">
            <a:extLst>
              <a:ext uri="{FF2B5EF4-FFF2-40B4-BE49-F238E27FC236}">
                <a16:creationId xmlns:a16="http://schemas.microsoft.com/office/drawing/2014/main" id="{438B18AC-D14A-EE45-9D1C-133FABB2C906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9133725" y="3288432"/>
            <a:ext cx="1601552" cy="8262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dirty="0" err="1">
                <a:solidFill>
                  <a:srgbClr val="FFFFFF"/>
                </a:solidFill>
                <a:latin typeface="+mn-lt"/>
              </a:rPr>
              <a:t>Максимальна</a:t>
            </a:r>
            <a:r>
              <a:rPr lang="en-US" sz="1200" dirty="0">
                <a:solidFill>
                  <a:srgbClr val="FFFFFF"/>
                </a:solidFill>
                <a:latin typeface="+mn-lt"/>
              </a:rPr>
              <a:t> 
</a:t>
            </a:r>
            <a:r>
              <a:rPr lang="en-US" sz="1200" dirty="0" err="1">
                <a:solidFill>
                  <a:srgbClr val="FFFFFF"/>
                </a:solidFill>
                <a:latin typeface="+mn-lt"/>
              </a:rPr>
              <a:t>спільність</a:t>
            </a:r>
            <a:r>
              <a:rPr lang="en-US" sz="1200" dirty="0">
                <a:solidFill>
                  <a:srgbClr val="FFFFFF"/>
                </a:solidFill>
                <a:latin typeface="+mn-lt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+mn-lt"/>
              </a:rPr>
              <a:t>коду</a:t>
            </a:r>
            <a:endParaRPr lang="ru-RU" sz="700" dirty="0"/>
          </a:p>
        </p:txBody>
      </p:sp>
      <p:sp>
        <p:nvSpPr>
          <p:cNvPr id="52" name="Shape47">
            <a:extLst>
              <a:ext uri="{FF2B5EF4-FFF2-40B4-BE49-F238E27FC236}">
                <a16:creationId xmlns:a16="http://schemas.microsoft.com/office/drawing/2014/main" id="{F60260C2-23B1-2742-A9C0-F3E7FE329742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1443450" y="4360581"/>
            <a:ext cx="864096" cy="9705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w="http://schemas.openxmlformats.org/wordprocessingml/2006/main" xmlns:wp="http://schemas.openxmlformats.org/drawingml/2006/wordprocessingDrawing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5400" tIns="25400" rIns="25400" bIns="25400" anchor="ctr">
            <a:noAutofit/>
          </a:bodyPr>
          <a:lstStyle>
            <a:defPPr>
              <a:defRPr lang="en-US"/>
            </a:defPPr>
            <a:lvl1pPr marL="0" algn="l" defTabSz="825500" rtl="0" eaLnBrk="1" latinLnBrk="0" hangingPunct="1">
              <a:defRPr sz="4500" kern="1200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sz="2250"/>
          </a:p>
        </p:txBody>
      </p:sp>
      <p:sp>
        <p:nvSpPr>
          <p:cNvPr id="36" name="Shape49">
            <a:extLst>
              <a:ext uri="{FF2B5EF4-FFF2-40B4-BE49-F238E27FC236}">
                <a16:creationId xmlns:a16="http://schemas.microsoft.com/office/drawing/2014/main" id="{438B18AC-D14A-EE45-9D1C-133FABB2C906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1009814" y="5456651"/>
            <a:ext cx="1601552" cy="8262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dirty="0" err="1">
                <a:solidFill>
                  <a:srgbClr val="FFFFFF"/>
                </a:solidFill>
                <a:latin typeface="+mn-lt"/>
              </a:rPr>
              <a:t>Нативний</a:t>
            </a:r>
            <a:r>
              <a:rPr lang="en-US" sz="1200" dirty="0">
                <a:solidFill>
                  <a:srgbClr val="FFFFFF"/>
                </a:solidFill>
                <a:latin typeface="+mn-lt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+mn-lt"/>
              </a:rPr>
              <a:t>вигляд</a:t>
            </a:r>
            <a:r>
              <a:rPr lang="en-US" sz="1200" dirty="0">
                <a:solidFill>
                  <a:srgbClr val="FFFFFF"/>
                </a:solidFill>
                <a:latin typeface="+mn-lt"/>
              </a:rPr>
              <a:t> 
і </a:t>
            </a:r>
            <a:r>
              <a:rPr lang="en-US" sz="1200" dirty="0" err="1">
                <a:solidFill>
                  <a:srgbClr val="FFFFFF"/>
                </a:solidFill>
                <a:latin typeface="+mn-lt"/>
              </a:rPr>
              <a:t>поведінка</a:t>
            </a:r>
            <a:endParaRPr lang="ru-RU" sz="700" dirty="0"/>
          </a:p>
        </p:txBody>
      </p:sp>
      <p:grpSp>
        <p:nvGrpSpPr>
          <p:cNvPr id="37" name="Shape53">
            <a:extLst>
              <a:ext uri="{FF2B5EF4-FFF2-40B4-BE49-F238E27FC236}">
                <a16:creationId xmlns:a16="http://schemas.microsoft.com/office/drawing/2014/main" id="{B6ED2894-F92D-4ADB-BB86-112F59490DAE}"/>
              </a:ext>
            </a:extLst>
          </p:cNvPr>
          <p:cNvGrpSpPr/>
          <p:nvPr>
            <p:custDataLst>
              <p:tags r:id="rId10"/>
            </p:custDataLst>
          </p:nvPr>
        </p:nvGrpSpPr>
        <p:grpSpPr>
          <a:xfrm>
            <a:off x="5479188" y="4327556"/>
            <a:ext cx="864096" cy="1020080"/>
            <a:chOff x="7753784" y="2348273"/>
            <a:chExt cx="506435" cy="552339"/>
          </a:xfrm>
        </p:grpSpPr>
        <p:sp>
          <p:nvSpPr>
            <p:cNvPr id="54" name="Shape54">
              <a:extLst>
                <a:ext uri="{FF2B5EF4-FFF2-40B4-BE49-F238E27FC236}">
                  <a16:creationId xmlns:a16="http://schemas.microsoft.com/office/drawing/2014/main" id="{F60260C2-23B1-2742-A9C0-F3E7FE329742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7753784" y="2348273"/>
              <a:ext cx="506435" cy="552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  <a:extLst>
              <a:ext uri="{C572A759-6A51-4108-AA02-DFA0A04FC94B}">
                <ma14:wrappingTextBoxFlag xmlns:w="http://schemas.openxmlformats.org/wordprocessingml/2006/main" xmlns:wp="http://schemas.openxmlformats.org/drawingml/2006/wordprocessingDrawing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25400" tIns="25400" rIns="25400" bIns="25400" anchor="ctr">
              <a:noAutofit/>
            </a:bodyPr>
            <a:lstStyle>
              <a:defPPr>
                <a:defRPr lang="en-US"/>
              </a:defPPr>
              <a:lvl1pPr marL="0" algn="l" defTabSz="825500" rtl="0" eaLnBrk="1" latinLnBrk="0" hangingPunct="1">
                <a:defRPr sz="4500" kern="1200">
                  <a:solidFill>
                    <a:srgbClr val="000000"/>
                  </a:solidFill>
                  <a:latin typeface="Comfortaa"/>
                  <a:ea typeface="Comfortaa"/>
                  <a:cs typeface="Comfortaa"/>
                  <a:sym typeface="Comfortaa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2250"/>
            </a:p>
          </p:txBody>
        </p:sp>
        <p:pic>
          <p:nvPicPr>
            <p:cNvPr id="55" name="Shape55"/>
            <p:cNvPicPr/>
            <p:nvPr>
              <p:custDataLst>
                <p:tags r:id="rId16"/>
              </p:custDataLst>
            </p:nvPr>
          </p:nvPicPr>
          <p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p:blipFill>
          <p:spPr>
            <a:xfrm>
              <a:off x="7872001" y="2489442"/>
              <a:ext cx="270000" cy="270000"/>
            </a:xfrm>
            <a:prstGeom prst="rect">
              <a:avLst/>
            </a:prstGeom>
          </p:spPr>
        </p:pic>
      </p:grpSp>
      <p:sp>
        <p:nvSpPr>
          <p:cNvPr id="38" name="Shape56">
            <a:extLst>
              <a:ext uri="{FF2B5EF4-FFF2-40B4-BE49-F238E27FC236}">
                <a16:creationId xmlns:a16="http://schemas.microsoft.com/office/drawing/2014/main" id="{438B18AC-D14A-EE45-9D1C-133FABB2C906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5119184" y="5456651"/>
            <a:ext cx="1601552" cy="8262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dirty="0" err="1">
                <a:solidFill>
                  <a:srgbClr val="FFFFFF"/>
                </a:solidFill>
                <a:latin typeface="+mn-lt"/>
              </a:rPr>
              <a:t>Легка</a:t>
            </a:r>
            <a:r>
              <a:rPr lang="en-US" sz="1200" dirty="0">
                <a:solidFill>
                  <a:srgbClr val="FFFFFF"/>
                </a:solidFill>
                <a:latin typeface="+mn-lt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+mn-lt"/>
              </a:rPr>
              <a:t>інтеграція</a:t>
            </a:r>
            <a:r>
              <a:rPr lang="en-US" sz="1200" dirty="0">
                <a:solidFill>
                  <a:srgbClr val="FFFFFF"/>
                </a:solidFill>
                <a:latin typeface="+mn-lt"/>
              </a:rPr>
              <a:t> 
</a:t>
            </a:r>
            <a:r>
              <a:rPr lang="en-US" sz="1200" dirty="0" err="1">
                <a:solidFill>
                  <a:srgbClr val="FFFFFF"/>
                </a:solidFill>
                <a:latin typeface="+mn-lt"/>
              </a:rPr>
              <a:t>зі</a:t>
            </a:r>
            <a:r>
              <a:rPr lang="en-US" sz="1200" dirty="0">
                <a:solidFill>
                  <a:srgbClr val="FFFFFF"/>
                </a:solidFill>
                <a:latin typeface="+mn-lt"/>
              </a:rPr>
              <a:t> </a:t>
            </a:r>
            <a:r>
              <a:rPr lang="en-US" sz="1200" dirty="0" err="1">
                <a:solidFill>
                  <a:srgbClr val="FFFFFF"/>
                </a:solidFill>
                <a:latin typeface="+mn-lt"/>
              </a:rPr>
              <a:t>сторонніми</a:t>
            </a:r>
            <a:r>
              <a:rPr lang="en-US" sz="1200" dirty="0">
                <a:solidFill>
                  <a:srgbClr val="FFFFFF"/>
                </a:solidFill>
                <a:latin typeface="+mn-lt"/>
              </a:rPr>
              <a:t> 
</a:t>
            </a:r>
            <a:r>
              <a:rPr lang="en-US" sz="1200" dirty="0" err="1">
                <a:solidFill>
                  <a:srgbClr val="FFFFFF"/>
                </a:solidFill>
                <a:latin typeface="+mn-lt"/>
              </a:rPr>
              <a:t>бібліотеками</a:t>
            </a:r>
            <a:endParaRPr lang="ru-RU" sz="700" dirty="0"/>
          </a:p>
        </p:txBody>
      </p:sp>
      <p:sp>
        <p:nvSpPr>
          <p:cNvPr id="56" name="Shape61">
            <a:extLst>
              <a:ext uri="{FF2B5EF4-FFF2-40B4-BE49-F238E27FC236}">
                <a16:creationId xmlns:a16="http://schemas.microsoft.com/office/drawing/2014/main" id="{F60260C2-23B1-2742-A9C0-F3E7FE329742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9554392" y="4291561"/>
            <a:ext cx="864096" cy="10200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w="http://schemas.openxmlformats.org/wordprocessingml/2006/main" xmlns:wp="http://schemas.openxmlformats.org/drawingml/2006/wordprocessingDrawing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5400" tIns="25400" rIns="25400" bIns="25400" anchor="ctr">
            <a:noAutofit/>
          </a:bodyPr>
          <a:lstStyle>
            <a:defPPr>
              <a:defRPr lang="en-US"/>
            </a:defPPr>
            <a:lvl1pPr marL="0" algn="l" defTabSz="825500" rtl="0" eaLnBrk="1" latinLnBrk="0" hangingPunct="1">
              <a:defRPr sz="4500" kern="1200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sz="2250"/>
          </a:p>
        </p:txBody>
      </p:sp>
      <p:sp>
        <p:nvSpPr>
          <p:cNvPr id="40" name="Shape63">
            <a:extLst>
              <a:ext uri="{FF2B5EF4-FFF2-40B4-BE49-F238E27FC236}">
                <a16:creationId xmlns:a16="http://schemas.microsoft.com/office/drawing/2014/main" id="{438B18AC-D14A-EE45-9D1C-133FABB2C906}"/>
              </a:ext>
            </a:extLst>
          </p:cNvPr>
          <p:cNvSpPr/>
          <p:nvPr>
            <p:custDataLst>
              <p:tags r:id="rId13"/>
            </p:custDataLst>
          </p:nvPr>
        </p:nvSpPr>
        <p:spPr>
          <a:xfrm>
            <a:off x="9193138" y="5452750"/>
            <a:ext cx="1601552" cy="8262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dirty="0" err="1">
                <a:solidFill>
                  <a:srgbClr val="FFFFFF"/>
                </a:solidFill>
                <a:latin typeface="+mn-lt"/>
              </a:rPr>
              <a:t>Підтримка</a:t>
            </a:r>
            <a:r>
              <a:rPr lang="en-US" sz="1200" dirty="0">
                <a:solidFill>
                  <a:srgbClr val="FFFFFF"/>
                </a:solidFill>
                <a:latin typeface="+mn-lt"/>
              </a:rPr>
              <a:t> Visual 
Studio і C#</a:t>
            </a:r>
            <a:endParaRPr lang="ru-RU" sz="700" dirty="0"/>
          </a:p>
        </p:txBody>
      </p:sp>
      <p:sp>
        <p:nvSpPr>
          <p:cNvPr id="5" name="Shape14">
            <a:extLst>
              <a:ext uri="{FF2B5EF4-FFF2-40B4-BE49-F238E27FC236}">
                <a16:creationId xmlns:a16="http://schemas.microsoft.com/office/drawing/2014/main" id="{A8B957C0-C835-3640-9351-2BE87B56DD17}"/>
              </a:ext>
            </a:extLst>
          </p:cNvPr>
          <p:cNvSpPr/>
          <p:nvPr>
            <p:custDataLst>
              <p:tags r:id="rId14"/>
            </p:custDataLst>
          </p:nvPr>
        </p:nvSpPr>
        <p:spPr>
          <a:xfrm>
            <a:off x="574622" y="380489"/>
            <a:ext cx="7776789" cy="1479804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412688">
              <a:lnSpc>
                <a:spcPct val="9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3600" b="1" dirty="0" err="1">
                <a:solidFill>
                  <a:srgbClr val="000000"/>
                </a:solidFill>
                <a:latin typeface="+mn-lt"/>
                <a:ea typeface="Comfortaa"/>
                <a:cs typeface="Comfortaa"/>
                <a:sym typeface="Comfortaa"/>
              </a:rPr>
              <a:t>Технологія</a:t>
            </a:r>
            <a:r>
              <a:rPr lang="en-US" sz="3600" b="1" dirty="0">
                <a:solidFill>
                  <a:srgbClr val="000000"/>
                </a:solidFill>
                <a:latin typeface="+mn-lt"/>
                <a:ea typeface="Comfortaa"/>
                <a:cs typeface="Comfortaa"/>
                <a:sym typeface="Comfortaa"/>
              </a:rPr>
              <a:t> Xamarin Forms</a:t>
            </a:r>
          </a:p>
        </p:txBody>
      </p:sp>
      <p:pic>
        <p:nvPicPr>
          <p:cNvPr id="3074" name="Picture 2" descr="Interface">
            <a:extLst>
              <a:ext uri="{FF2B5EF4-FFF2-40B4-BE49-F238E27FC236}">
                <a16:creationId xmlns:a16="http://schemas.microsoft.com/office/drawing/2014/main" id="{82AD9E59-B22D-4759-9160-5CB4BC98E6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3249" y="4616617"/>
            <a:ext cx="537556" cy="537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30D53BE-EC6F-4FF6-8C0A-E008881F160C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2918" y="4500097"/>
            <a:ext cx="601989" cy="586821"/>
          </a:xfrm>
          <a:prstGeom prst="rect">
            <a:avLst/>
          </a:prstGeom>
        </p:spPr>
      </p:pic>
      <p:pic>
        <p:nvPicPr>
          <p:cNvPr id="2050" name="Picture 2" descr="Platform ">
            <a:extLst>
              <a:ext uri="{FF2B5EF4-FFF2-40B4-BE49-F238E27FC236}">
                <a16:creationId xmlns:a16="http://schemas.microsoft.com/office/drawing/2014/main" id="{6038236B-8325-4DFA-8DE1-9801FE25FB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7982" y="2400630"/>
            <a:ext cx="541609" cy="541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OS" val="Unix 5.4.101.1"/>
  <p:tag name="AS_RELEASE_DATE" val="2022.12.31"/>
  <p:tag name="AS_TITLE" val="Aspose.Slides for Java"/>
  <p:tag name="AS_VERSION" val="22.12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9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7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8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9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1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2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3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5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6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7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8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0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9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0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2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3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4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5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6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7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9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2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1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2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3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5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6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7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8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9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6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7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3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8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9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0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7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8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9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0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1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3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4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4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5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6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7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9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0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1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2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3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5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6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5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7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8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9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0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2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3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4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5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6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7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6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8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9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1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2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3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4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6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7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8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8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1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2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3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4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5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7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8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9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0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9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2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4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5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6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7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8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0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1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2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3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0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4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5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6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7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8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9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6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7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8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5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1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0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2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3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4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5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6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8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9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0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2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2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4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5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6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7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8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9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1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2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3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4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4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5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6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7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8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0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1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2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3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5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5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6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7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9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0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1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2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3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4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6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7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6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8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9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0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1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3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4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5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6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7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9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7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0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1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2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3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2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3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4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5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6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3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8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4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5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6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7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9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0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1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2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3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5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9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6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7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8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9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1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2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3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4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5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6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1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8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9"/>
</p:tagLst>
</file>

<file path=ppt/tags/tag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0"/>
</p:tagLst>
</file>

<file path=ppt/tags/tag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1"/>
</p:tagLst>
</file>

<file path=ppt/tags/tag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2"/>
</p:tagLst>
</file>

<file path=ppt/tags/tag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3"/>
</p:tagLst>
</file>

<file path=ppt/tags/tag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4"/>
</p:tagLst>
</file>

<file path=ppt/tags/tag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5"/>
</p:tagLst>
</file>

<file path=ppt/tags/tag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7"/>
</p:tagLst>
</file>

<file path=ppt/tags/tag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8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2"/>
</p:tagLst>
</file>

<file path=ppt/tags/tag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9"/>
</p:tagLst>
</file>

<file path=ppt/tags/tag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0"/>
</p:tagLst>
</file>

<file path=ppt/tags/tag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2"/>
</p:tagLst>
</file>

<file path=ppt/tags/tag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3"/>
</p:tagLst>
</file>

<file path=ppt/tags/tag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4"/>
</p:tagLst>
</file>

<file path=ppt/tags/tag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6"/>
</p:tagLst>
</file>

<file path=ppt/tags/tag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7"/>
</p:tagLst>
</file>

<file path=ppt/tags/tag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8"/>
</p:tagLst>
</file>

<file path=ppt/tags/tag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9"/>
</p:tagLst>
</file>

<file path=ppt/tags/tag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6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3"/>
</p:tagLst>
</file>

<file path=ppt/tags/tag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1"/>
</p:tagLst>
</file>

<file path=ppt/tags/tag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3"/>
</p:tagLst>
</file>

<file path=ppt/tags/tag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4"/>
</p:tagLst>
</file>

<file path=ppt/tags/tag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5"/>
</p:tagLst>
</file>

<file path=ppt/tags/tag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6"/>
</p:tagLst>
</file>

<file path=ppt/tags/tag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7"/>
</p:tagLst>
</file>

<file path=ppt/tags/tag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8"/>
</p:tagLst>
</file>

<file path=ppt/tags/tag3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0"/>
</p:tagLst>
</file>

<file path=ppt/tags/tag3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1"/>
</p:tagLst>
</file>

<file path=ppt/tags/tag3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2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4"/>
</p:tagLst>
</file>

<file path=ppt/tags/tag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3"/>
</p:tagLst>
</file>

<file path=ppt/tags/tag3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4"/>
</p:tagLst>
</file>

<file path=ppt/tags/tag3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6"/>
</p:tagLst>
</file>

<file path=ppt/tags/tag3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7"/>
</p:tagLst>
</file>

<file path=ppt/tags/tag3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8"/>
</p:tagLst>
</file>

<file path=ppt/tags/tag3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9"/>
</p:tagLst>
</file>

<file path=ppt/tags/tag3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0"/>
</p:tagLst>
</file>

<file path=ppt/tags/tag3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8"/>
</p:tagLst>
</file>

<file path=ppt/tags/tag3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9"/>
</p:tagLst>
</file>

<file path=ppt/tags/tag3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5"/>
</p:tagLst>
</file>

<file path=ppt/tags/tag3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1"/>
</p:tagLst>
</file>

<file path=ppt/tags/tag3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2"/>
</p:tagLst>
</file>

<file path=ppt/tags/tag3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9"/>
</p:tagLst>
</file>

<file path=ppt/tags/tag3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0"/>
</p:tagLst>
</file>

<file path=ppt/tags/tag3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1"/>
</p:tagLst>
</file>

<file path=ppt/tags/tag3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2"/>
</p:tagLst>
</file>

<file path=ppt/tags/tag3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3"/>
</p:tagLst>
</file>

<file path=ppt/tags/tag3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5"/>
</p:tagLst>
</file>

<file path=ppt/tags/tag3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6"/>
</p:tagLst>
</file>

<file path=ppt/tags/tag3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7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6"/>
</p:tagLst>
</file>

<file path=ppt/tags/tag3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8"/>
</p:tagLst>
</file>

<file path=ppt/tags/tag3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9"/>
</p:tagLst>
</file>

<file path=ppt/tags/tag3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1"/>
</p:tagLst>
</file>

<file path=ppt/tags/tag3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2"/>
</p:tagLst>
</file>

<file path=ppt/tags/tag3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3"/>
</p:tagLst>
</file>

<file path=ppt/tags/tag3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4"/>
</p:tagLst>
</file>

<file path=ppt/tags/tag3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5"/>
</p:tagLst>
</file>

<file path=ppt/tags/tag3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7"/>
</p:tagLst>
</file>

<file path=ppt/tags/tag3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8"/>
</p:tagLst>
</file>

<file path=ppt/tags/tag3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9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7"/>
</p:tagLst>
</file>

<file path=ppt/tags/tag3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0"/>
</p:tagLst>
</file>

<file path=ppt/tags/tag3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1"/>
</p:tagLst>
</file>

<file path=ppt/tags/tag3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2"/>
</p:tagLst>
</file>

<file path=ppt/tags/tag3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4"/>
</p:tagLst>
</file>

<file path=ppt/tags/tag3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5"/>
</p:tagLst>
</file>

<file path=ppt/tags/tag3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6"/>
</p:tagLst>
</file>

<file path=ppt/tags/tag3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7"/>
</p:tagLst>
</file>

<file path=ppt/tags/tag3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8"/>
</p:tagLst>
</file>

<file path=ppt/tags/tag3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9"/>
</p:tagLst>
</file>

<file path=ppt/tags/tag3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8"/>
</p:tagLst>
</file>

<file path=ppt/tags/tag3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1"/>
</p:tagLst>
</file>

<file path=ppt/tags/tag3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3"/>
</p:tagLst>
</file>

<file path=ppt/tags/tag3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4"/>
</p:tagLst>
</file>

<file path=ppt/tags/tag3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5"/>
</p:tagLst>
</file>

<file path=ppt/tags/tag3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6"/>
</p:tagLst>
</file>

<file path=ppt/tags/tag3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8"/>
</p:tagLst>
</file>

<file path=ppt/tags/tag3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9"/>
</p:tagLst>
</file>

<file path=ppt/tags/tag3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0"/>
</p:tagLst>
</file>

<file path=ppt/tags/tag3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2"/>
</p:tagLst>
</file>

<file path=ppt/tags/tag3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3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0"/>
</p:tagLst>
</file>

<file path=ppt/tags/tag3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4"/>
</p:tagLst>
</file>

<file path=ppt/tags/tag3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5"/>
</p:tagLst>
</file>

<file path=ppt/tags/tag3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6"/>
</p:tagLst>
</file>

<file path=ppt/tags/tag3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7"/>
</p:tagLst>
</file>

<file path=ppt/tags/tag3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9"/>
</p:tagLst>
</file>

<file path=ppt/tags/tag3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0"/>
</p:tagLst>
</file>

<file path=ppt/tags/tag3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1"/>
</p:tagLst>
</file>

<file path=ppt/tags/tag3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2"/>
</p:tagLst>
</file>

<file path=ppt/tags/tag3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3"/>
</p:tagLst>
</file>

<file path=ppt/tags/tag3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4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1"/>
</p:tagLst>
</file>

<file path=ppt/tags/tag3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6"/>
</p:tagLst>
</file>

<file path=ppt/tags/tag3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7"/>
</p:tagLst>
</file>

<file path=ppt/tags/tag3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8"/>
</p:tagLst>
</file>

<file path=ppt/tags/tag3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9"/>
</p:tagLst>
</file>

<file path=ppt/tags/tag3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0"/>
</p:tagLst>
</file>

<file path=ppt/tags/tag3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2"/>
</p:tagLst>
</file>

<file path=ppt/tags/tag3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3"/>
</p:tagLst>
</file>

<file path=ppt/tags/tag3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4"/>
</p:tagLst>
</file>

<file path=ppt/tags/tag3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5"/>
</p:tagLst>
</file>

<file path=ppt/tags/tag3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6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2"/>
</p:tagLst>
</file>

<file path=ppt/tags/tag3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6"/>
</p:tagLst>
</file>

<file path=ppt/tags/tag3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7"/>
</p:tagLst>
</file>

<file path=ppt/tags/tag3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8"/>
</p:tagLst>
</file>

<file path=ppt/tags/tag3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9"/>
</p:tagLst>
</file>

<file path=ppt/tags/tag3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0"/>
</p:tagLst>
</file>

<file path=ppt/tags/tag3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7"/>
</p:tagLst>
</file>

<file path=ppt/tags/tag3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"/>
</p:tagLst>
</file>

<file path=ppt/tags/tag3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9"/>
</p:tagLst>
</file>

<file path=ppt/tags/tag3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0"/>
</p:tagLst>
</file>

<file path=ppt/tags/tag3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3"/>
</p:tagLst>
</file>

<file path=ppt/tags/tag3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3"/>
</p:tagLst>
</file>

<file path=ppt/tags/tag3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4"/>
</p:tagLst>
</file>

<file path=ppt/tags/tag3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5"/>
</p:tagLst>
</file>

<file path=ppt/tags/tag3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6"/>
</p:tagLst>
</file>

<file path=ppt/tags/tag3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7"/>
</p:tagLst>
</file>

<file path=ppt/tags/tag3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9"/>
</p:tagLst>
</file>

<file path=ppt/tags/tag3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0"/>
</p:tagLst>
</file>

<file path=ppt/tags/tag3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1"/>
</p:tagLst>
</file>

<file path=ppt/tags/tag3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2"/>
</p:tagLst>
</file>

<file path=ppt/tags/tag3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7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5"/>
</p:tagLst>
</file>

<file path=ppt/tags/tag4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5"/>
</p:tagLst>
</file>

<file path=ppt/tags/tag4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6"/>
</p:tagLst>
</file>

<file path=ppt/tags/tag4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7"/>
</p:tagLst>
</file>

<file path=ppt/tags/tag4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8"/>
</p:tagLst>
</file>

<file path=ppt/tags/tag4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9"/>
</p:tagLst>
</file>

<file path=ppt/tags/tag4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0"/>
</p:tagLst>
</file>

<file path=ppt/tags/tag4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2"/>
</p:tagLst>
</file>

<file path=ppt/tags/tag4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3"/>
</p:tagLst>
</file>

<file path=ppt/tags/tag4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4"/>
</p:tagLst>
</file>

<file path=ppt/tags/tag4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5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6"/>
</p:tagLst>
</file>

<file path=ppt/tags/tag4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6"/>
</p:tagLst>
</file>

<file path=ppt/tags/tag4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7"/>
</p:tagLst>
</file>

<file path=ppt/tags/tag4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8"/>
</p:tagLst>
</file>

<file path=ppt/tags/tag4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9"/>
</p:tagLst>
</file>

<file path=ppt/tags/tag4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1"/>
</p:tagLst>
</file>

<file path=ppt/tags/tag4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2"/>
</p:tagLst>
</file>

<file path=ppt/tags/tag4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3"/>
</p:tagLst>
</file>

<file path=ppt/tags/tag4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4"/>
</p:tagLst>
</file>

<file path=ppt/tags/tag4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6"/>
</p:tagLst>
</file>

<file path=ppt/tags/tag4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7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7"/>
</p:tagLst>
</file>

<file path=ppt/tags/tag4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8"/>
</p:tagLst>
</file>

<file path=ppt/tags/tag4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0"/>
</p:tagLst>
</file>

<file path=ppt/tags/tag4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1"/>
</p:tagLst>
</file>

<file path=ppt/tags/tag4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2"/>
</p:tagLst>
</file>

<file path=ppt/tags/tag4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3"/>
</p:tagLst>
</file>

<file path=ppt/tags/tag4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4"/>
</p:tagLst>
</file>

<file path=ppt/tags/tag4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5"/>
</p:tagLst>
</file>

<file path=ppt/tags/tag4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7"/>
</p:tagLst>
</file>

<file path=ppt/tags/tag4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8"/>
</p:tagLst>
</file>

<file path=ppt/tags/tag4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9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9"/>
</p:tagLst>
</file>

<file path=ppt/tags/tag4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0"/>
</p:tagLst>
</file>

<file path=ppt/tags/tag4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1"/>
</p:tagLst>
</file>

<file path=ppt/tags/tag4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2"/>
</p:tagLst>
</file>

<file path=ppt/tags/tag4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4"/>
</p:tagLst>
</file>

<file path=ppt/tags/tag4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5"/>
</p:tagLst>
</file>

<file path=ppt/tags/tag4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6"/>
</p:tagLst>
</file>

<file path=ppt/tags/tag4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7"/>
</p:tagLst>
</file>

<file path=ppt/tags/tag4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8"/>
</p:tagLst>
</file>

<file path=ppt/tags/tag4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0"/>
</p:tagLst>
</file>

<file path=ppt/tags/tag4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1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0"/>
</p:tagLst>
</file>

<file path=ppt/tags/tag4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2"/>
</p:tagLst>
</file>

<file path=ppt/tags/tag4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3"/>
</p:tagLst>
</file>

<file path=ppt/tags/tag4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4"/>
</p:tagLst>
</file>

<file path=ppt/tags/tag4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0"/>
</p:tagLst>
</file>

<file path=ppt/tags/tag4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1"/>
</p:tagLst>
</file>

<file path=ppt/tags/tag4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2"/>
</p:tagLst>
</file>

<file path=ppt/tags/tag4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3"/>
</p:tagLst>
</file>

<file path=ppt/tags/tag4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4"/>
</p:tagLst>
</file>

<file path=ppt/tags/tag4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1"/>
</p:tagLst>
</file>

<file path=ppt/tags/tag4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1"/>
</p:tagLst>
</file>

<file path=ppt/tags/tag4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3"/>
</p:tagLst>
</file>

<file path=ppt/tags/tag4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4"/>
</p:tagLst>
</file>

<file path=ppt/tags/tag4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5"/>
</p:tagLst>
</file>

<file path=ppt/tags/tag4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7"/>
</p:tagLst>
</file>

<file path=ppt/tags/tag4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8"/>
</p:tagLst>
</file>

<file path=ppt/tags/tag4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9"/>
</p:tagLst>
</file>

<file path=ppt/tags/tag4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0"/>
</p:tagLst>
</file>

<file path=ppt/tags/tag4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1"/>
</p:tagLst>
</file>

<file path=ppt/tags/tag4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3"/>
</p:tagLst>
</file>

<file path=ppt/tags/tag4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4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2"/>
</p:tagLst>
</file>

<file path=ppt/tags/tag4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5"/>
</p:tagLst>
</file>

<file path=ppt/tags/tag4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6"/>
</p:tagLst>
</file>

<file path=ppt/tags/tag4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7"/>
</p:tagLst>
</file>

<file path=ppt/tags/tag4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9"/>
</p:tagLst>
</file>

<file path=ppt/tags/tag4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0"/>
</p:tagLst>
</file>

<file path=ppt/tags/tag4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1"/>
</p:tagLst>
</file>

<file path=ppt/tags/tag4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2"/>
</p:tagLst>
</file>

<file path=ppt/tags/tag4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3"/>
</p:tagLst>
</file>

<file path=ppt/tags/tag4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4"/>
</p:tagLst>
</file>

<file path=ppt/tags/tag4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6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3"/>
</p:tagLst>
</file>

<file path=ppt/tags/tag4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7"/>
</p:tagLst>
</file>

<file path=ppt/tags/tag4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8"/>
</p:tagLst>
</file>

<file path=ppt/tags/tag4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9"/>
</p:tagLst>
</file>

<file path=ppt/tags/tag4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0"/>
</p:tagLst>
</file>

<file path=ppt/tags/tag4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1"/>
</p:tagLst>
</file>

<file path=ppt/tags/tag4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2"/>
</p:tagLst>
</file>

<file path=ppt/tags/tag4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3"/>
</p:tagLst>
</file>

<file path=ppt/tags/tag4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5"/>
</p:tagLst>
</file>

<file path=ppt/tags/tag4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6"/>
</p:tagLst>
</file>

<file path=ppt/tags/tag4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7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4"/>
</p:tagLst>
</file>

<file path=ppt/tags/tag4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8"/>
</p:tagLst>
</file>

<file path=ppt/tags/tag4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0"/>
</p:tagLst>
</file>

<file path=ppt/tags/tag4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1"/>
</p:tagLst>
</file>

<file path=ppt/tags/tag4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2"/>
</p:tagLst>
</file>

<file path=ppt/tags/tag4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4"/>
</p:tagLst>
</file>

<file path=ppt/tags/tag4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5"/>
</p:tagLst>
</file>

<file path=ppt/tags/tag4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6"/>
</p:tagLst>
</file>

<file path=ppt/tags/tag4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7"/>
</p:tagLst>
</file>

<file path=ppt/tags/tag4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8"/>
</p:tagLst>
</file>

<file path=ppt/tags/tag4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9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6"/>
</p:tagLst>
</file>

<file path=ppt/tags/tag4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1"/>
</p:tagLst>
</file>

<file path=ppt/tags/tag4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2"/>
</p:tagLst>
</file>

<file path=ppt/tags/tag4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3"/>
</p:tagLst>
</file>

<file path=ppt/tags/tag4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4"/>
</p:tagLst>
</file>

<file path=ppt/tags/tag4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5"/>
</p:tagLst>
</file>

<file path=ppt/tags/tag4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6"/>
</p:tagLst>
</file>

<file path=ppt/tags/tag4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8"/>
</p:tagLst>
</file>

<file path=ppt/tags/tag4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9"/>
</p:tagLst>
</file>

<file path=ppt/tags/tag4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0"/>
</p:tagLst>
</file>

<file path=ppt/tags/tag4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8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7"/>
</p:tagLst>
</file>

<file path=ppt/tags/tag5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2"/>
</p:tagLst>
</file>

<file path=ppt/tags/tag5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4"/>
</p:tagLst>
</file>

<file path=ppt/tags/tag5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5"/>
</p:tagLst>
</file>

<file path=ppt/tags/tag5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6"/>
</p:tagLst>
</file>

<file path=ppt/tags/tag5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7"/>
</p:tagLst>
</file>

<file path=ppt/tags/tag5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8"/>
</p:tagLst>
</file>

<file path=ppt/tags/tag5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9"/>
</p:tagLst>
</file>

<file path=ppt/tags/tag5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0"/>
</p:tagLst>
</file>

<file path=ppt/tags/tag5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1"/>
</p:tagLst>
</file>

<file path=ppt/tags/tag5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2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8"/>
</p:tagLst>
</file>

<file path=ppt/tags/tag5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3"/>
</p:tagLst>
</file>

<file path=ppt/tags/tag5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0"/>
</p:tagLst>
</file>

<file path=ppt/tags/tag5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1"/>
</p:tagLst>
</file>

<file path=ppt/tags/tag5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2"/>
</p:tagLst>
</file>

<file path=ppt/tags/tag5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3"/>
</p:tagLst>
</file>

<file path=ppt/tags/tag5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4"/>
</p:tagLst>
</file>

<file path=ppt/tags/tag5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6"/>
</p:tagLst>
</file>

<file path=ppt/tags/tag5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7"/>
</p:tagLst>
</file>

<file path=ppt/tags/tag5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8"/>
</p:tagLst>
</file>

<file path=ppt/tags/tag5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9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9"/>
</p:tagLst>
</file>

<file path=ppt/tags/tag5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0"/>
</p:tagLst>
</file>

<file path=ppt/tags/tag5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2"/>
</p:tagLst>
</file>

<file path=ppt/tags/tag5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3"/>
</p:tagLst>
</file>

<file path=ppt/tags/tag5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4"/>
</p:tagLst>
</file>

<file path=ppt/tags/tag5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5"/>
</p:tagLst>
</file>

<file path=ppt/tags/tag5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6"/>
</p:tagLst>
</file>

<file path=ppt/tags/tag5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8"/>
</p:tagLst>
</file>

<file path=ppt/tags/tag5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9"/>
</p:tagLst>
</file>

<file path=ppt/tags/tag5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0"/>
</p:tagLst>
</file>

<file path=ppt/tags/tag5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1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0"/>
</p:tagLst>
</file>

<file path=ppt/tags/tag5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2"/>
</p:tagLst>
</file>

<file path=ppt/tags/tag5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3"/>
</p:tagLst>
</file>

<file path=ppt/tags/tag5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5"/>
</p:tagLst>
</file>

<file path=ppt/tags/tag5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6"/>
</p:tagLst>
</file>

<file path=ppt/tags/tag5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7"/>
</p:tagLst>
</file>

<file path=ppt/tags/tag5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8"/>
</p:tagLst>
</file>

<file path=ppt/tags/tag5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9"/>
</p:tagLst>
</file>

<file path=ppt/tags/tag5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0"/>
</p:tagLst>
</file>

<file path=ppt/tags/tag5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1"/>
</p:tagLst>
</file>

<file path=ppt/tags/tag5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2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1"/>
</p:tagLst>
</file>

<file path=ppt/tags/tag5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4"/>
</p:tagLst>
</file>

<file path=ppt/tags/tag5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5"/>
</p:tagLst>
</file>

<file path=ppt/tags/tag5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6"/>
</p:tagLst>
</file>

<file path=ppt/tags/tag5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7"/>
</p:tagLst>
</file>

<file path=ppt/tags/tag5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9"/>
</p:tagLst>
</file>

<file path=ppt/tags/tag5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0"/>
</p:tagLst>
</file>

<file path=ppt/tags/tag5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1"/>
</p:tagLst>
</file>

<file path=ppt/tags/tag5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3"/>
</p:tagLst>
</file>

<file path=ppt/tags/tag5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4"/>
</p:tagLst>
</file>

<file path=ppt/tags/tag5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5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3"/>
</p:tagLst>
</file>

<file path=ppt/tags/tag5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6"/>
</p:tagLst>
</file>

<file path=ppt/tags/tag5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7"/>
</p:tagLst>
</file>

<file path=ppt/tags/tag5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8"/>
</p:tagLst>
</file>

<file path=ppt/tags/tag5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0"/>
</p:tagLst>
</file>

<file path=ppt/tags/tag5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1"/>
</p:tagLst>
</file>

<file path=ppt/tags/tag5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2"/>
</p:tagLst>
</file>

<file path=ppt/tags/tag5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3"/>
</p:tagLst>
</file>

<file path=ppt/tags/tag5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4"/>
</p:tagLst>
</file>

<file path=ppt/tags/tag5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5"/>
</p:tagLst>
</file>

<file path=ppt/tags/tag5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7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4"/>
</p:tagLst>
</file>

<file path=ppt/tags/tag5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8"/>
</p:tagLst>
</file>

<file path=ppt/tags/tag5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9"/>
</p:tagLst>
</file>

<file path=ppt/tags/tag5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0"/>
</p:tagLst>
</file>

<file path=ppt/tags/tag5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1"/>
</p:tagLst>
</file>

<file path=ppt/tags/tag5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3"/>
</p:tagLst>
</file>

<file path=ppt/tags/tag5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4"/>
</p:tagLst>
</file>

<file path=ppt/tags/tag5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5"/>
</p:tagLst>
</file>

<file path=ppt/tags/tag5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6"/>
</p:tagLst>
</file>

<file path=ppt/tags/tag5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7"/>
</p:tagLst>
</file>

<file path=ppt/tags/tag5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0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5"/>
</p:tagLst>
</file>

<file path=ppt/tags/tag5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1"/>
</p:tagLst>
</file>

<file path=ppt/tags/tag5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2"/>
</p:tagLst>
</file>

<file path=ppt/tags/tag5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3"/>
</p:tagLst>
</file>

<file path=ppt/tags/tag5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4"/>
</p:tagLst>
</file>

<file path=ppt/tags/tag5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1"/>
</p:tagLst>
</file>

<file path=ppt/tags/tag5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"/>
</p:tagLst>
</file>

<file path=ppt/tags/tag5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3"/>
</p:tagLst>
</file>

<file path=ppt/tags/tag5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4"/>
</p:tagLst>
</file>

<file path=ppt/tags/tag5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5"/>
</p:tagLst>
</file>

<file path=ppt/tags/tag5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7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6"/>
</p:tagLst>
</file>

<file path=ppt/tags/tag5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8"/>
</p:tagLst>
</file>

<file path=ppt/tags/tag5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9"/>
</p:tagLst>
</file>

<file path=ppt/tags/tag5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0"/>
</p:tagLst>
</file>

<file path=ppt/tags/tag5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1"/>
</p:tagLst>
</file>

<file path=ppt/tags/tag5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3"/>
</p:tagLst>
</file>

<file path=ppt/tags/tag5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4"/>
</p:tagLst>
</file>

<file path=ppt/tags/tag5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5"/>
</p:tagLst>
</file>

<file path=ppt/tags/tag5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6"/>
</p:tagLst>
</file>

<file path=ppt/tags/tag5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7"/>
</p:tagLst>
</file>

<file path=ppt/tags/tag5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9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7"/>
</p:tagLst>
</file>

<file path=ppt/tags/tag5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0"/>
</p:tagLst>
</file>

<file path=ppt/tags/tag5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1"/>
</p:tagLst>
</file>

<file path=ppt/tags/tag5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2"/>
</p:tagLst>
</file>

<file path=ppt/tags/tag5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3"/>
</p:tagLst>
</file>

<file path=ppt/tags/tag5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4"/>
</p:tagLst>
</file>

<file path=ppt/tags/tag5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6"/>
</p:tagLst>
</file>

<file path=ppt/tags/tag5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7"/>
</p:tagLst>
</file>

<file path=ppt/tags/tag5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8"/>
</p:tagLst>
</file>

<file path=ppt/tags/tag5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9"/>
</p:tagLst>
</file>

<file path=ppt/tags/tag5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9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9"/>
</p:tagLst>
</file>

<file path=ppt/tags/tag6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1"/>
</p:tagLst>
</file>

<file path=ppt/tags/tag6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2"/>
</p:tagLst>
</file>

<file path=ppt/tags/tag6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3"/>
</p:tagLst>
</file>

<file path=ppt/tags/tag6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5"/>
</p:tagLst>
</file>

<file path=ppt/tags/tag6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6"/>
</p:tagLst>
</file>

<file path=ppt/tags/tag6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7"/>
</p:tagLst>
</file>

<file path=ppt/tags/tag6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8"/>
</p:tagLst>
</file>

<file path=ppt/tags/tag6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0"/>
</p:tagLst>
</file>

<file path=ppt/tags/tag6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1"/>
</p:tagLst>
</file>

<file path=ppt/tags/tag6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2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0"/>
</p:tagLst>
</file>

<file path=ppt/tags/tag6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4"/>
</p:tagLst>
</file>

<file path=ppt/tags/tag6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5"/>
</p:tagLst>
</file>

<file path=ppt/tags/tag6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6"/>
</p:tagLst>
</file>

<file path=ppt/tags/tag6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7"/>
</p:tagLst>
</file>

<file path=ppt/tags/tag6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8"/>
</p:tagLst>
</file>

<file path=ppt/tags/tag6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9"/>
</p:tagLst>
</file>

<file path=ppt/tags/tag6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1"/>
</p:tagLst>
</file>

<file path=ppt/tags/tag6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2"/>
</p:tagLst>
</file>

<file path=ppt/tags/tag6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3"/>
</p:tagLst>
</file>

<file path=ppt/tags/tag6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4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1"/>
</p:tagLst>
</file>

<file path=ppt/tags/tag6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5"/>
</p:tagLst>
</file>

<file path=ppt/tags/tag6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6"/>
</p:tagLst>
</file>

<file path=ppt/tags/tag6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8"/>
</p:tagLst>
</file>

<file path=ppt/tags/tag6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9"/>
</p:tagLst>
</file>

<file path=ppt/tags/tag6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0"/>
</p:tagLst>
</file>

<file path=ppt/tags/tag6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1"/>
</p:tagLst>
</file>

<file path=ppt/tags/tag6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2"/>
</p:tagLst>
</file>

<file path=ppt/tags/tag6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4"/>
</p:tagLst>
</file>

<file path=ppt/tags/tag6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5"/>
</p:tagLst>
</file>

<file path=ppt/tags/tag6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6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2"/>
</p:tagLst>
</file>

<file path=ppt/tags/tag6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7"/>
</p:tagLst>
</file>

<file path=ppt/tags/tag6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8"/>
</p:tagLst>
</file>

<file path=ppt/tags/tag6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0"/>
</p:tagLst>
</file>

<file path=ppt/tags/tag6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1"/>
</p:tagLst>
</file>

<file path=ppt/tags/tag6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"/>
</p:tagLst>
</file>

<file path=ppt/tags/tag6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"/>
</p:tagLst>
</file>

<file path=ppt/tags/tag6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"/>
</p:tagLst>
</file>

<file path=ppt/tags/tag6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"/>
</p:tagLst>
</file>

<file path=ppt/tags/tag6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2"/>
</p:tagLst>
</file>

<file path=ppt/tags/tag6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3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3"/>
</p:tagLst>
</file>

<file path=ppt/tags/tag6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4"/>
</p:tagLst>
</file>

<file path=ppt/tags/tag6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"/>
</p:tagLst>
</file>

<file path=ppt/tags/tag6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"/>
</p:tagLst>
</file>

<file path=ppt/tags/tag6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"/>
</p:tagLst>
</file>

<file path=ppt/tags/tag6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5"/>
</p:tagLst>
</file>

<file path=ppt/tags/tag6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6"/>
</p:tagLst>
</file>

<file path=ppt/tags/tag6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7"/>
</p:tagLst>
</file>

<file path=ppt/tags/tag6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8"/>
</p:tagLst>
</file>

<file path=ppt/tags/tag6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9"/>
</p:tagLst>
</file>

<file path=ppt/tags/tag6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7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1"/>
</p:tagLst>
</file>

<file path=ppt/tags/tag6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"/>
</p:tagLst>
</file>

<file path=ppt/tags/tag6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9"/>
</p:tagLst>
</file>

<file path=ppt/tags/tag6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0"/>
</p:tagLst>
</file>

<file path=ppt/tags/tag6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"/>
</p:tagLst>
</file>

<file path=ppt/tags/tag6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"/>
</p:tagLst>
</file>

<file path=ppt/tags/tag6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7"/>
</p:tagLst>
</file>

<file path=ppt/tags/tag6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1"/>
</p:tagLst>
</file>

<file path=ppt/tags/tag6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4"/>
</p:tagLst>
</file>

<file path=ppt/tags/tag6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8"/>
</p:tagLst>
</file>

<file path=ppt/tags/tag6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1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2"/>
</p:tagLst>
</file>

<file path=ppt/tags/tag6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5"/>
</p:tagLst>
</file>

<file path=ppt/tags/tag6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"/>
</p:tagLst>
</file>

<file path=ppt/tags/tag6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"/>
</p:tagLst>
</file>

<file path=ppt/tags/tag6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6"/>
</p:tagLst>
</file>

<file path=ppt/tags/tag6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7"/>
</p:tagLst>
</file>

<file path=ppt/tags/tag6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9"/>
</p:tagLst>
</file>

<file path=ppt/tags/tag6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0"/>
</p:tagLst>
</file>

<file path=ppt/tags/tag6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"/>
</p:tagLst>
</file>

<file path=ppt/tags/tag6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3"/>
</p:tagLst>
</file>

<file path=ppt/tags/tag6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3"/>
</p:tagLst>
</file>

<file path=ppt/tags/tag6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"/>
</p:tagLst>
</file>

<file path=ppt/tags/tag6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9"/>
</p:tagLst>
</file>

<file path=ppt/tags/tag6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0"/>
</p:tagLst>
</file>

<file path=ppt/tags/tag6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1"/>
</p:tagLst>
</file>

<file path=ppt/tags/tag6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5"/>
</p:tagLst>
</file>

<file path=ppt/tags/tag6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"/>
</p:tagLst>
</file>

<file path=ppt/tags/tag6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"/>
</p:tagLst>
</file>

<file path=ppt/tags/tag6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"/>
</p:tagLst>
</file>

<file path=ppt/tags/tag6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3"/>
</p:tagLst>
</file>

<file path=ppt/tags/tag6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4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4"/>
</p:tagLst>
</file>

<file path=ppt/tags/tag6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"/>
</p:tagLst>
</file>

<file path=ppt/tags/tag6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"/>
</p:tagLst>
</file>

<file path=ppt/tags/tag6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7"/>
</p:tagLst>
</file>

<file path=ppt/tags/tag6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"/>
</p:tagLst>
</file>

<file path=ppt/tags/tag6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9"/>
</p:tagLst>
</file>

<file path=ppt/tags/tag6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"/>
</p:tagLst>
</file>

<file path=ppt/tags/tag6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"/>
</p:tagLst>
</file>

<file path=ppt/tags/tag6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"/>
</p:tagLst>
</file>

<file path=ppt/tags/tag6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3"/>
</p:tagLst>
</file>

<file path=ppt/tags/tag6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5"/>
</p:tagLst>
</file>

<file path=ppt/tags/tag6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"/>
</p:tagLst>
</file>

<file path=ppt/tags/tag6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0"/>
</p:tagLst>
</file>

<file path=ppt/tags/tag6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"/>
</p:tagLst>
</file>

<file path=ppt/tags/tag6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6"/>
</p:tagLst>
</file>

<file path=ppt/tags/tag6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9"/>
</p:tagLst>
</file>

<file path=ppt/tags/tag6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4"/>
</p:tagLst>
</file>

<file path=ppt/tags/tag6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6"/>
</p:tagLst>
</file>

<file path=ppt/tags/tag6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"/>
</p:tagLst>
</file>

<file path=ppt/tags/tag6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7"/>
</p:tagLst>
</file>

<file path=ppt/tags/tag6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8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6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2"/>
</p:tagLst>
</file>

<file path=ppt/tags/tag7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"/>
</p:tagLst>
</file>

<file path=ppt/tags/tag7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"/>
</p:tagLst>
</file>

<file path=ppt/tags/tag7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8"/>
</p:tagLst>
</file>

<file path=ppt/tags/tag7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0"/>
</p:tagLst>
</file>

<file path=ppt/tags/tag7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2"/>
</p:tagLst>
</file>

<file path=ppt/tags/tag7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7"/>
</p:tagLst>
</file>

<file path=ppt/tags/tag7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8"/>
</p:tagLst>
</file>

<file path=ppt/tags/tag7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"/>
</p:tagLst>
</file>

<file path=ppt/tags/tag7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"/>
</p:tagLst>
</file>

<file path=ppt/tags/tag7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3"/>
</p:tagLst>
</file>

<file path=ppt/tags/tag7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9"/>
</p:tagLst>
</file>

<file path=ppt/tags/tag7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0"/>
</p:tagLst>
</file>

<file path=ppt/tags/tag7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1"/>
</p:tagLst>
</file>

<file path=ppt/tags/tag7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"/>
</p:tagLst>
</file>

<file path=ppt/tags/tag7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"/>
</p:tagLst>
</file>

<file path=ppt/tags/tag7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"/>
</p:tagLst>
</file>

<file path=ppt/tags/tag7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3"/>
</p:tagLst>
</file>

<file path=ppt/tags/tag7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4"/>
</p:tagLst>
</file>

<file path=ppt/tags/tag7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5"/>
</p:tagLst>
</file>

<file path=ppt/tags/tag7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6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4"/>
</p:tagLst>
</file>

<file path=ppt/tags/tag7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"/>
</p:tagLst>
</file>

<file path=ppt/tags/tag7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"/>
</p:tagLst>
</file>

<file path=ppt/tags/tag7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"/>
</p:tagLst>
</file>

<file path=ppt/tags/tag7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7"/>
</p:tagLst>
</file>

<file path=ppt/tags/tag7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"/>
</p:tagLst>
</file>

<file path=ppt/tags/tag7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"/>
</p:tagLst>
</file>

<file path=ppt/tags/tag7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"/>
</p:tagLst>
</file>

<file path=ppt/tags/tag7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6"/>
</p:tagLst>
</file>

<file path=ppt/tags/tag7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"/>
</p:tagLst>
</file>

<file path=ppt/tags/tag7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0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5"/>
</p:tagLst>
</file>

<file path=ppt/tags/tag7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"/>
</p:tagLst>
</file>

<file path=ppt/tags/tag7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"/>
</p:tagLst>
</file>

<file path=ppt/tags/tag7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"/>
</p:tagLst>
</file>

<file path=ppt/tags/tag7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"/>
</p:tagLst>
</file>

<file path=ppt/tags/tag7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"/>
</p:tagLst>
</file>

<file path=ppt/tags/tag7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"/>
</p:tagLst>
</file>

<file path=ppt/tags/tag7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"/>
</p:tagLst>
</file>

<file path=ppt/tags/tag7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"/>
</p:tagLst>
</file>

<file path=ppt/tags/tag7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"/>
</p:tagLst>
</file>

<file path=ppt/tags/tag7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9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6"/>
</p:tagLst>
</file>

<file path=ppt/tags/tag7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"/>
</p:tagLst>
</file>

<file path=ppt/tags/tag7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"/>
</p:tagLst>
</file>

<file path=ppt/tags/tag7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"/>
</p:tagLst>
</file>

<file path=ppt/tags/tag7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"/>
</p:tagLst>
</file>

<file path=ppt/tags/tag7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"/>
</p:tagLst>
</file>

<file path=ppt/tags/tag7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"/>
</p:tagLst>
</file>

<file path=ppt/tags/tag7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"/>
</p:tagLst>
</file>

<file path=ppt/tags/tag7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"/>
</p:tagLst>
</file>

<file path=ppt/tags/tag7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8"/>
</p:tagLst>
</file>

<file path=ppt/tags/tag7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8"/>
</p:tagLst>
</file>

<file path=ppt/tags/tag7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1"/>
</p:tagLst>
</file>

<file path=ppt/tags/tag7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3"/>
</p:tagLst>
</file>

<file path=ppt/tags/tag7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5"/>
</p:tagLst>
</file>

<file path=ppt/tags/tag7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9"/>
</p:tagLst>
</file>

<file path=ppt/tags/tag7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2"/>
</p:tagLst>
</file>

<file path=ppt/tags/tag7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7"/>
</p:tagLst>
</file>

<file path=ppt/tags/tag7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9"/>
</p:tagLst>
</file>

<file path=ppt/tags/tag7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3"/>
</p:tagLst>
</file>

<file path=ppt/tags/tag7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6"/>
</p:tagLst>
</file>

<file path=ppt/tags/tag7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1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9"/>
</p:tagLst>
</file>

<file path=ppt/tags/tag7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3"/>
</p:tagLst>
</file>

<file path=ppt/tags/tag7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"/>
</p:tagLst>
</file>

<file path=ppt/tags/tag7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4"/>
</p:tagLst>
</file>

<file path=ppt/tags/tag7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5"/>
</p:tagLst>
</file>

<file path=ppt/tags/tag7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0"/>
</p:tagLst>
</file>

<file path=ppt/tags/tag7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1"/>
</p:tagLst>
</file>

<file path=ppt/tags/tag7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9"/>
</p:tagLst>
</file>

<file path=ppt/tags/tag7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0"/>
</p:tagLst>
</file>

<file path=ppt/tags/tag7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5"/>
</p:tagLst>
</file>

<file path=ppt/tags/tag7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7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0"/>
</p:tagLst>
</file>

<file path=ppt/tags/tag7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"/>
</p:tagLst>
</file>

<file path=ppt/tags/tag7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"/>
</p:tagLst>
</file>

<file path=ppt/tags/tag7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"/>
</p:tagLst>
</file>

<file path=ppt/tags/tag7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"/>
</p:tagLst>
</file>

<file path=ppt/tags/tag7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"/>
</p:tagLst>
</file>

<file path=ppt/tags/tag7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"/>
</p:tagLst>
</file>

<file path=ppt/tags/tag7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4"/>
</p:tagLst>
</file>

<file path=ppt/tags/tag7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5"/>
</p:tagLst>
</file>

<file path=ppt/tags/tag7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8"/>
</p:tagLst>
</file>

<file path=ppt/tags/tag7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1"/>
</p:tagLst>
</file>

<file path=ppt/tags/tag7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7"/>
</p:tagLst>
</file>

<file path=ppt/tags/tag7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"/>
</p:tagLst>
</file>

<file path=ppt/tags/tag7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9"/>
</p:tagLst>
</file>

<file path=ppt/tags/tag7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0"/>
</p:tagLst>
</file>

<file path=ppt/tags/tag7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1"/>
</p:tagLst>
</file>

<file path=ppt/tags/tag7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"/>
</p:tagLst>
</file>

<file path=ppt/tags/tag7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"/>
</p:tagLst>
</file>

<file path=ppt/tags/tag7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9"/>
</p:tagLst>
</file>

<file path=ppt/tags/tag7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0"/>
</p:tagLst>
</file>

<file path=ppt/tags/tag7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1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2"/>
</p:tagLst>
</file>

<file path=ppt/tags/tag7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3"/>
</p:tagLst>
</file>

<file path=ppt/tags/tag7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9"/>
</p:tagLst>
</file>

<file path=ppt/tags/tag7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"/>
</p:tagLst>
</file>

<file path=ppt/tags/tag7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"/>
</p:tagLst>
</file>

<file path=ppt/tags/tag7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"/>
</p:tagLst>
</file>

<file path=ppt/tags/tag7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7"/>
</p:tagLst>
</file>

<file path=ppt/tags/tag7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"/>
</p:tagLst>
</file>

<file path=ppt/tags/tag7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4"/>
</p:tagLst>
</file>

<file path=ppt/tags/tag7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9"/>
</p:tagLst>
</file>

<file path=ppt/tags/tag7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7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4"/>
</p:tagLst>
</file>

<file path=ppt/tags/tag8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5"/>
</p:tagLst>
</file>

<file path=ppt/tags/tag8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8"/>
</p:tagLst>
</file>

<file path=ppt/tags/tag8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"/>
</p:tagLst>
</file>

<file path=ppt/tags/tag8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"/>
</p:tagLst>
</file>

<file path=ppt/tags/tag8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6"/>
</p:tagLst>
</file>

<file path=ppt/tags/tag8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7"/>
</p:tagLst>
</file>

<file path=ppt/tags/tag8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2"/>
</p:tagLst>
</file>

<file path=ppt/tags/tag8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6"/>
</p:tagLst>
</file>

<file path=ppt/tags/tag8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8"/>
</p:tagLst>
</file>

<file path=ppt/tags/tag8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3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5"/>
</p:tagLst>
</file>

<file path=ppt/tags/tag8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4"/>
</p:tagLst>
</file>

<file path=ppt/tags/tag8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4"/>
</p:tagLst>
</file>

<file path=ppt/tags/tag8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7"/>
</p:tagLst>
</file>

<file path=ppt/tags/tag8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0"/>
</p:tagLst>
</file>

<file path=ppt/tags/tag8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4"/>
</p:tagLst>
</file>

<file path=ppt/tags/tag8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7"/>
</p:tagLst>
</file>

<file path=ppt/tags/tag8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"/>
</p:tagLst>
</file>

<file path=ppt/tags/tag8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5"/>
</p:tagLst>
</file>

<file path=ppt/tags/tag8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6"/>
</p:tagLst>
</file>

<file path=ppt/tags/tag8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6"/>
</p:tagLst>
</file>

<file path=ppt/tags/tag8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9"/>
</p:tagLst>
</file>

<file path=ppt/tags/tag8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9"/>
</p:tagLst>
</file>

<file path=ppt/tags/tag8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1"/>
</p:tagLst>
</file>

<file path=ppt/tags/tag8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3"/>
</p:tagLst>
</file>

<file path=ppt/tags/tag8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9"/>
</p:tagLst>
</file>

<file path=ppt/tags/tag8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"/>
</p:tagLst>
</file>

<file path=ppt/tags/tag8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"/>
</p:tagLst>
</file>

<file path=ppt/tags/tag8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"/>
</p:tagLst>
</file>

<file path=ppt/tags/tag8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0"/>
</p:tagLst>
</file>

<file path=ppt/tags/tag8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3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7"/>
</p:tagLst>
</file>

<file path=ppt/tags/tag8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7"/>
</p:tagLst>
</file>

<file path=ppt/tags/tag8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0"/>
</p:tagLst>
</file>

<file path=ppt/tags/tag8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4"/>
</p:tagLst>
</file>

<file path=ppt/tags/tag8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"/>
</p:tagLst>
</file>

<file path=ppt/tags/tag8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5"/>
</p:tagLst>
</file>

<file path=ppt/tags/tag8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6"/>
</p:tagLst>
</file>

<file path=ppt/tags/tag8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8"/>
</p:tagLst>
</file>

<file path=ppt/tags/tag8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9"/>
</p:tagLst>
</file>

<file path=ppt/tags/tag8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1"/>
</p:tagLst>
</file>

<file path=ppt/tags/tag8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8"/>
</p:tagLst>
</file>

<file path=ppt/tags/tag8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"/>
</p:tagLst>
</file>

<file path=ppt/tags/tag8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"/>
</p:tagLst>
</file>

<file path=ppt/tags/tag8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8"/>
</p:tagLst>
</file>

<file path=ppt/tags/tag8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0"/>
</p:tagLst>
</file>

<file path=ppt/tags/tag8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1"/>
</p:tagLst>
</file>

<file path=ppt/tags/tag8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"/>
</p:tagLst>
</file>

<file path=ppt/tags/tag8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"/>
</p:tagLst>
</file>

<file path=ppt/tags/tag8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8"/>
</p:tagLst>
</file>

<file path=ppt/tags/tag8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1"/>
</p:tagLst>
</file>

<file path=ppt/tags/tag8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0"/>
</p:tagLst>
</file>

<file path=ppt/tags/tag8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"/>
</p:tagLst>
</file>

<file path=ppt/tags/tag8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2"/>
</p:tagLst>
</file>

<file path=ppt/tags/tag8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7"/>
</p:tagLst>
</file>

<file path=ppt/tags/tag8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9"/>
</p:tagLst>
</file>

<file path=ppt/tags/tag8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7"/>
</p:tagLst>
</file>

<file path=ppt/tags/tag8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"/>
</p:tagLst>
</file>

<file path=ppt/tags/tag8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"/>
</p:tagLst>
</file>

<file path=ppt/tags/tag8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0"/>
</p:tagLst>
</file>

<file path=ppt/tags/tag8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9"/>
</p:tagLst>
</file>

<file path=ppt/tags/tag8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0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1"/>
</p:tagLst>
</file>

<file path=ppt/tags/tag8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1"/>
</p:tagLst>
</file>

<file path=ppt/tags/tag8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"/>
</p:tagLst>
</file>

<file path=ppt/tags/tag8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"/>
</p:tagLst>
</file>

<file path=ppt/tags/tag8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"/>
</p:tagLst>
</file>

<file path=ppt/tags/tag8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"/>
</p:tagLst>
</file>

<file path=ppt/tags/tag8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"/>
</p:tagLst>
</file>

<file path=ppt/tags/tag8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"/>
</p:tagLst>
</file>

<file path=ppt/tags/tag8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"/>
</p:tagLst>
</file>

<file path=ppt/tags/tag8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2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3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8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5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7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8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9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0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1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2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3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4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6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3BA4DD"/>
      </a:accent1>
      <a:accent2>
        <a:srgbClr val="228DC7"/>
      </a:accent2>
      <a:accent3>
        <a:srgbClr val="1C719F"/>
      </a:accent3>
      <a:accent4>
        <a:srgbClr val="155577"/>
      </a:accent4>
      <a:accent5>
        <a:srgbClr val="0E3850"/>
      </a:accent5>
      <a:accent6>
        <a:srgbClr val="071C28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Arial"/>
        <a:cs typeface="Arial"/>
        <a:font script="Jpan" typeface="ＭＳ%20Ｐゴシック"/>
        <a:font script="Hang" typeface="맑은%20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omfortaa"/>
        <a:ea typeface="Arial"/>
        <a:cs typeface="Arial"/>
        <a:font script="Jpan" typeface="ＭＳ%20Ｐゴシック"/>
        <a:font script="Hang" typeface="맑은%20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3BA4DD"/>
      </a:accent1>
      <a:accent2>
        <a:srgbClr val="228DC7"/>
      </a:accent2>
      <a:accent3>
        <a:srgbClr val="1C719F"/>
      </a:accent3>
      <a:accent4>
        <a:srgbClr val="155577"/>
      </a:accent4>
      <a:accent5>
        <a:srgbClr val="0E3850"/>
      </a:accent5>
      <a:accent6>
        <a:srgbClr val="071C28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Arial"/>
        <a:cs typeface="Arial"/>
        <a:font script="Jpan" typeface="ＭＳ%20Ｐゴシック"/>
        <a:font script="Hang" typeface="맑은%20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omfortaa"/>
        <a:ea typeface="Arial"/>
        <a:cs typeface="Arial"/>
        <a:font script="Jpan" typeface="ＭＳ%20Ｐゴシック"/>
        <a:font script="Hang" typeface="맑은%20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3BA4DD"/>
      </a:accent1>
      <a:accent2>
        <a:srgbClr val="228DC7"/>
      </a:accent2>
      <a:accent3>
        <a:srgbClr val="1C719F"/>
      </a:accent3>
      <a:accent4>
        <a:srgbClr val="155577"/>
      </a:accent4>
      <a:accent5>
        <a:srgbClr val="0E3850"/>
      </a:accent5>
      <a:accent6>
        <a:srgbClr val="071C28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Arial"/>
        <a:cs typeface="Arial"/>
        <a:font script="Jpan" typeface="ＭＳ%20Ｐゴシック"/>
        <a:font script="Hang" typeface="맑은%20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omfortaa"/>
        <a:ea typeface="Arial"/>
        <a:cs typeface="Arial"/>
        <a:font script="Jpan" typeface="ＭＳ%20Ｐゴシック"/>
        <a:font script="Hang" typeface="맑은%20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3BA4DD"/>
      </a:accent1>
      <a:accent2>
        <a:srgbClr val="228DC7"/>
      </a:accent2>
      <a:accent3>
        <a:srgbClr val="1C719F"/>
      </a:accent3>
      <a:accent4>
        <a:srgbClr val="155577"/>
      </a:accent4>
      <a:accent5>
        <a:srgbClr val="0E3850"/>
      </a:accent5>
      <a:accent6>
        <a:srgbClr val="071C28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Arial"/>
        <a:cs typeface="Arial"/>
        <a:font script="Jpan" typeface="ＭＳ%20Ｐゴシック"/>
        <a:font script="Hang" typeface="맑은%20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omfortaa"/>
        <a:ea typeface="Arial"/>
        <a:cs typeface="Arial"/>
        <a:font script="Jpan" typeface="ＭＳ%20Ｐゴシック"/>
        <a:font script="Hang" typeface="맑은%20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3BA4DD"/>
      </a:accent1>
      <a:accent2>
        <a:srgbClr val="228DC7"/>
      </a:accent2>
      <a:accent3>
        <a:srgbClr val="1C719F"/>
      </a:accent3>
      <a:accent4>
        <a:srgbClr val="155577"/>
      </a:accent4>
      <a:accent5>
        <a:srgbClr val="0E3850"/>
      </a:accent5>
      <a:accent6>
        <a:srgbClr val="071C28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Arial"/>
        <a:cs typeface="Arial"/>
        <a:font script="Jpan" typeface="ＭＳ%20Ｐゴシック"/>
        <a:font script="Hang" typeface="맑은%20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omfortaa"/>
        <a:ea typeface="Arial"/>
        <a:cs typeface="Arial"/>
        <a:font script="Jpan" typeface="ＭＳ%20Ｐゴシック"/>
        <a:font script="Hang" typeface="맑은%20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3BA4DD"/>
      </a:accent1>
      <a:accent2>
        <a:srgbClr val="228DC7"/>
      </a:accent2>
      <a:accent3>
        <a:srgbClr val="1C719F"/>
      </a:accent3>
      <a:accent4>
        <a:srgbClr val="155577"/>
      </a:accent4>
      <a:accent5>
        <a:srgbClr val="0E3850"/>
      </a:accent5>
      <a:accent6>
        <a:srgbClr val="071C28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Arial"/>
        <a:cs typeface="Arial"/>
        <a:font script="Jpan" typeface="ＭＳ%20Ｐゴシック"/>
        <a:font script="Hang" typeface="맑은%20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omfortaa"/>
        <a:ea typeface="Arial"/>
        <a:cs typeface="Arial"/>
        <a:font script="Jpan" typeface="ＭＳ%20Ｐゴシック"/>
        <a:font script="Hang" typeface="맑은%20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3BA4DD"/>
      </a:accent1>
      <a:accent2>
        <a:srgbClr val="228DC7"/>
      </a:accent2>
      <a:accent3>
        <a:srgbClr val="1C719F"/>
      </a:accent3>
      <a:accent4>
        <a:srgbClr val="155577"/>
      </a:accent4>
      <a:accent5>
        <a:srgbClr val="0E3850"/>
      </a:accent5>
      <a:accent6>
        <a:srgbClr val="071C28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Arial"/>
        <a:cs typeface="Arial"/>
        <a:font script="Jpan" typeface="ＭＳ%20Ｐゴシック"/>
        <a:font script="Hang" typeface="맑은%20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omfortaa"/>
        <a:ea typeface="Arial"/>
        <a:cs typeface="Arial"/>
        <a:font script="Jpan" typeface="ＭＳ%20Ｐゴシック"/>
        <a:font script="Hang" typeface="맑은%20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3BA4DD"/>
      </a:accent1>
      <a:accent2>
        <a:srgbClr val="228DC7"/>
      </a:accent2>
      <a:accent3>
        <a:srgbClr val="1C719F"/>
      </a:accent3>
      <a:accent4>
        <a:srgbClr val="155577"/>
      </a:accent4>
      <a:accent5>
        <a:srgbClr val="0E3850"/>
      </a:accent5>
      <a:accent6>
        <a:srgbClr val="071C28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Arial"/>
        <a:cs typeface="Arial"/>
        <a:font script="Jpan" typeface="ＭＳ%20Ｐゴシック"/>
        <a:font script="Hang" typeface="맑은%20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omfortaa"/>
        <a:ea typeface="Arial"/>
        <a:cs typeface="Arial"/>
        <a:font script="Jpan" typeface="ＭＳ%20Ｐゴシック"/>
        <a:font script="Hang" typeface="맑은%20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3BA4DD"/>
      </a:accent1>
      <a:accent2>
        <a:srgbClr val="228DC7"/>
      </a:accent2>
      <a:accent3>
        <a:srgbClr val="1C719F"/>
      </a:accent3>
      <a:accent4>
        <a:srgbClr val="155577"/>
      </a:accent4>
      <a:accent5>
        <a:srgbClr val="0E3850"/>
      </a:accent5>
      <a:accent6>
        <a:srgbClr val="071C28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Arial"/>
        <a:cs typeface="Arial"/>
        <a:font script="Jpan" typeface="ＭＳ%20Ｐゴシック"/>
        <a:font script="Hang" typeface="맑은%20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omfortaa"/>
        <a:ea typeface="Arial"/>
        <a:cs typeface="Arial"/>
        <a:font script="Jpan" typeface="ＭＳ%20Ｐゴシック"/>
        <a:font script="Hang" typeface="맑은%20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3BA4DD"/>
      </a:accent1>
      <a:accent2>
        <a:srgbClr val="228DC7"/>
      </a:accent2>
      <a:accent3>
        <a:srgbClr val="1C719F"/>
      </a:accent3>
      <a:accent4>
        <a:srgbClr val="155577"/>
      </a:accent4>
      <a:accent5>
        <a:srgbClr val="0E3850"/>
      </a:accent5>
      <a:accent6>
        <a:srgbClr val="071C28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Arial"/>
        <a:cs typeface="Arial"/>
        <a:font script="Jpan" typeface="ＭＳ%20Ｐゴシック"/>
        <a:font script="Hang" typeface="맑은%20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omfortaa"/>
        <a:ea typeface="Arial"/>
        <a:cs typeface="Arial"/>
        <a:font script="Jpan" typeface="ＭＳ%20Ｐゴシック"/>
        <a:font script="Hang" typeface="맑은%20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</TotalTime>
  <Words>599</Words>
  <Application>Microsoft Office PowerPoint</Application>
  <PresentationFormat>Довільний</PresentationFormat>
  <Paragraphs>79</Paragraphs>
  <Slides>16</Slides>
  <Notes>0</Notes>
  <HiddenSlides>0</HiddenSlides>
  <MMClips>0</MMClips>
  <ScaleCrop>false</ScaleCrop>
  <HeadingPairs>
    <vt:vector size="6" baseType="variant">
      <vt:variant>
        <vt:lpstr>Використані шрифти</vt:lpstr>
      </vt:variant>
      <vt:variant>
        <vt:i4>3</vt:i4>
      </vt:variant>
      <vt:variant>
        <vt:lpstr>Тема</vt:lpstr>
      </vt:variant>
      <vt:variant>
        <vt:i4>10</vt:i4>
      </vt:variant>
      <vt:variant>
        <vt:lpstr>Заголовки слайдів</vt:lpstr>
      </vt:variant>
      <vt:variant>
        <vt:i4>16</vt:i4>
      </vt:variant>
    </vt:vector>
  </HeadingPairs>
  <TitlesOfParts>
    <vt:vector size="29" baseType="lpstr">
      <vt:lpstr>Calibri</vt:lpstr>
      <vt:lpstr>Arial</vt:lpstr>
      <vt:lpstr>Comfortaa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Презентація PowerPoint</dc:title>
  <dc:creator>Владислав Заболотный</dc:creator>
  <cp:lastModifiedBy>Владислав Заболотный</cp:lastModifiedBy>
  <cp:revision>14</cp:revision>
  <cp:lastPrinted>2023-06-18T12:58:25Z</cp:lastPrinted>
  <dcterms:created xsi:type="dcterms:W3CDTF">2023-06-18T12:58:25Z</dcterms:created>
  <dcterms:modified xsi:type="dcterms:W3CDTF">2023-06-18T14:54:18Z</dcterms:modified>
</cp:coreProperties>
</file>